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56" r:id="rId2"/>
    <p:sldId id="288" r:id="rId3"/>
    <p:sldId id="289" r:id="rId4"/>
    <p:sldId id="258" r:id="rId5"/>
    <p:sldId id="260" r:id="rId6"/>
    <p:sldId id="261" r:id="rId7"/>
    <p:sldId id="259" r:id="rId8"/>
    <p:sldId id="262" r:id="rId9"/>
    <p:sldId id="263" r:id="rId10"/>
    <p:sldId id="264" r:id="rId11"/>
    <p:sldId id="257" r:id="rId12"/>
    <p:sldId id="265" r:id="rId13"/>
    <p:sldId id="266" r:id="rId14"/>
    <p:sldId id="267" r:id="rId15"/>
    <p:sldId id="268" r:id="rId16"/>
    <p:sldId id="269" r:id="rId17"/>
    <p:sldId id="270" r:id="rId18"/>
    <p:sldId id="283" r:id="rId19"/>
    <p:sldId id="285" r:id="rId20"/>
    <p:sldId id="273" r:id="rId21"/>
    <p:sldId id="274" r:id="rId22"/>
    <p:sldId id="290" r:id="rId23"/>
    <p:sldId id="291" r:id="rId24"/>
    <p:sldId id="275" r:id="rId25"/>
    <p:sldId id="276" r:id="rId26"/>
    <p:sldId id="277" r:id="rId27"/>
    <p:sldId id="278" r:id="rId28"/>
    <p:sldId id="279" r:id="rId29"/>
    <p:sldId id="272" r:id="rId30"/>
    <p:sldId id="280" r:id="rId31"/>
    <p:sldId id="281" r:id="rId32"/>
    <p:sldId id="282" r:id="rId33"/>
    <p:sldId id="271" r:id="rId34"/>
    <p:sldId id="284" r:id="rId35"/>
    <p:sldId id="287" r:id="rId36"/>
    <p:sldId id="286" r:id="rId37"/>
    <p:sldId id="292"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6" d="100"/>
          <a:sy n="66" d="100"/>
        </p:scale>
        <p:origin x="1208"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BA95F5F-B29B-4DB2-A8CF-1799B3C0C46C}"/>
              </a:ext>
            </a:extLst>
          </p:cNvPr>
          <p:cNvGrpSpPr>
            <a:grpSpLocks/>
          </p:cNvGrpSpPr>
          <p:nvPr/>
        </p:nvGrpSpPr>
        <p:grpSpPr bwMode="auto">
          <a:xfrm>
            <a:off x="319088" y="1752600"/>
            <a:ext cx="8824912" cy="5129213"/>
            <a:chOff x="201" y="1104"/>
            <a:chExt cx="5559" cy="3231"/>
          </a:xfrm>
        </p:grpSpPr>
        <p:sp>
          <p:nvSpPr>
            <p:cNvPr id="5" name="Freeform 3">
              <a:extLst>
                <a:ext uri="{FF2B5EF4-FFF2-40B4-BE49-F238E27FC236}">
                  <a16:creationId xmlns:a16="http://schemas.microsoft.com/office/drawing/2014/main" id="{1392834A-A37E-4F62-AB93-0FD5F52E269F}"/>
                </a:ext>
              </a:extLst>
            </p:cNvPr>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a:extLst>
                <a:ext uri="{FF2B5EF4-FFF2-40B4-BE49-F238E27FC236}">
                  <a16:creationId xmlns:a16="http://schemas.microsoft.com/office/drawing/2014/main" id="{33961282-2859-4272-975C-47A4AAEEF77F}"/>
                </a:ext>
              </a:extLst>
            </p:cNvPr>
            <p:cNvSpPr>
              <a:spLocks/>
            </p:cNvSpPr>
            <p:nvPr/>
          </p:nvSpPr>
          <p:spPr bwMode="ltGray">
            <a:xfrm>
              <a:off x="528" y="2400"/>
              <a:ext cx="5232" cy="1920"/>
            </a:xfrm>
            <a:custGeom>
              <a:avLst/>
              <a:gdLst>
                <a:gd name="T0" fmla="*/ 0 w 4897"/>
                <a:gd name="T1" fmla="*/ 0 h 2182"/>
                <a:gd name="T2" fmla="*/ 0 w 4897"/>
                <a:gd name="T3" fmla="*/ 1920 h 2182"/>
                <a:gd name="T4" fmla="*/ 5232 w 4897"/>
                <a:gd name="T5" fmla="*/ 1920 h 2182"/>
                <a:gd name="T6" fmla="*/ 523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a:extLst>
                <a:ext uri="{FF2B5EF4-FFF2-40B4-BE49-F238E27FC236}">
                  <a16:creationId xmlns:a16="http://schemas.microsoft.com/office/drawing/2014/main" id="{5C560FCE-4F98-436A-AB7C-E748B626A6B1}"/>
                </a:ext>
              </a:extLst>
            </p:cNvPr>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8" name="Freeform 6">
              <a:extLst>
                <a:ext uri="{FF2B5EF4-FFF2-40B4-BE49-F238E27FC236}">
                  <a16:creationId xmlns:a16="http://schemas.microsoft.com/office/drawing/2014/main" id="{8D957AE7-3B79-4859-883A-E3590323089A}"/>
                </a:ext>
              </a:extLst>
            </p:cNvPr>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9" name="Freeform 7">
              <a:extLst>
                <a:ext uri="{FF2B5EF4-FFF2-40B4-BE49-F238E27FC236}">
                  <a16:creationId xmlns:a16="http://schemas.microsoft.com/office/drawing/2014/main" id="{E67A65BE-E335-4179-843D-B09B672B19FD}"/>
                </a:ext>
              </a:extLst>
            </p:cNvPr>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10" name="Freeform 8">
              <a:extLst>
                <a:ext uri="{FF2B5EF4-FFF2-40B4-BE49-F238E27FC236}">
                  <a16:creationId xmlns:a16="http://schemas.microsoft.com/office/drawing/2014/main" id="{D696F6C6-1507-4792-A4C5-4B82E8C42484}"/>
                </a:ext>
              </a:extLst>
            </p:cNvPr>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grpSp>
      <p:sp>
        <p:nvSpPr>
          <p:cNvPr id="22537"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22538" name="Rectangle 10"/>
          <p:cNvSpPr>
            <a:spLocks noGrp="1" noChangeArrowheads="1"/>
          </p:cNvSpPr>
          <p:nvPr>
            <p:ph type="subTitle" sz="quarter" idx="1"/>
          </p:nvPr>
        </p:nvSpPr>
        <p:spPr>
          <a:xfrm>
            <a:off x="990600" y="3962400"/>
            <a:ext cx="6781800" cy="1752600"/>
          </a:xfrm>
        </p:spPr>
        <p:txBody>
          <a:bodyPr/>
          <a:lstStyle>
            <a:lvl1pPr marL="0" indent="0">
              <a:buFont typeface="Wingdings" panose="05000000000000000000" pitchFamily="2" charset="2"/>
              <a:buNone/>
              <a:defRPr/>
            </a:lvl1pPr>
          </a:lstStyle>
          <a:p>
            <a:pPr lvl="0"/>
            <a:r>
              <a:rPr lang="en-US" altLang="en-US" noProof="0"/>
              <a:t>Click to edit Master subtitle style</a:t>
            </a:r>
          </a:p>
        </p:txBody>
      </p:sp>
      <p:sp>
        <p:nvSpPr>
          <p:cNvPr id="11" name="Rectangle 11">
            <a:extLst>
              <a:ext uri="{FF2B5EF4-FFF2-40B4-BE49-F238E27FC236}">
                <a16:creationId xmlns:a16="http://schemas.microsoft.com/office/drawing/2014/main" id="{3BFD48F3-3F6F-474C-9C0A-12D458A96972}"/>
              </a:ext>
            </a:extLst>
          </p:cNvPr>
          <p:cNvSpPr>
            <a:spLocks noGrp="1" noChangeArrowheads="1"/>
          </p:cNvSpPr>
          <p:nvPr>
            <p:ph type="dt" sz="quarter" idx="10"/>
          </p:nvPr>
        </p:nvSpPr>
        <p:spPr>
          <a:xfrm>
            <a:off x="990600" y="6245225"/>
            <a:ext cx="1901825" cy="476250"/>
          </a:xfrm>
        </p:spPr>
        <p:txBody>
          <a:bodyPr/>
          <a:lstStyle>
            <a:lvl1pPr>
              <a:defRPr/>
            </a:lvl1pPr>
          </a:lstStyle>
          <a:p>
            <a:pPr>
              <a:defRPr/>
            </a:pPr>
            <a:endParaRPr lang="en-US" altLang="en-US"/>
          </a:p>
        </p:txBody>
      </p:sp>
      <p:sp>
        <p:nvSpPr>
          <p:cNvPr id="12" name="Rectangle 12">
            <a:extLst>
              <a:ext uri="{FF2B5EF4-FFF2-40B4-BE49-F238E27FC236}">
                <a16:creationId xmlns:a16="http://schemas.microsoft.com/office/drawing/2014/main" id="{5E94B583-2404-4624-90CB-57D6C1BEFEBD}"/>
              </a:ext>
            </a:extLst>
          </p:cNvPr>
          <p:cNvSpPr>
            <a:spLocks noGrp="1" noChangeArrowheads="1"/>
          </p:cNvSpPr>
          <p:nvPr>
            <p:ph type="ftr" sz="quarter" idx="11"/>
          </p:nvPr>
        </p:nvSpPr>
        <p:spPr>
          <a:xfrm>
            <a:off x="3468688" y="6245225"/>
            <a:ext cx="2895600" cy="476250"/>
          </a:xfrm>
        </p:spPr>
        <p:txBody>
          <a:bodyPr/>
          <a:lstStyle>
            <a:lvl1pPr>
              <a:defRPr/>
            </a:lvl1pPr>
          </a:lstStyle>
          <a:p>
            <a:pPr>
              <a:defRPr/>
            </a:pPr>
            <a:endParaRPr lang="en-US" altLang="en-US"/>
          </a:p>
        </p:txBody>
      </p:sp>
      <p:sp>
        <p:nvSpPr>
          <p:cNvPr id="13" name="Rectangle 13">
            <a:extLst>
              <a:ext uri="{FF2B5EF4-FFF2-40B4-BE49-F238E27FC236}">
                <a16:creationId xmlns:a16="http://schemas.microsoft.com/office/drawing/2014/main" id="{CFFD8425-163B-47DE-BBA7-5D3A75743B18}"/>
              </a:ext>
            </a:extLst>
          </p:cNvPr>
          <p:cNvSpPr>
            <a:spLocks noGrp="1" noChangeArrowheads="1"/>
          </p:cNvSpPr>
          <p:nvPr>
            <p:ph type="sldNum" sz="quarter" idx="12"/>
          </p:nvPr>
        </p:nvSpPr>
        <p:spPr/>
        <p:txBody>
          <a:bodyPr/>
          <a:lstStyle>
            <a:lvl1pPr>
              <a:defRPr smtClean="0"/>
            </a:lvl1pPr>
          </a:lstStyle>
          <a:p>
            <a:pPr>
              <a:defRPr/>
            </a:pPr>
            <a:fld id="{D76328A3-9A78-4BC1-A471-D35263540A7D}" type="slidenum">
              <a:rPr lang="en-US" altLang="en-US"/>
              <a:pPr>
                <a:defRPr/>
              </a:pPr>
              <a:t>‹#›</a:t>
            </a:fld>
            <a:endParaRPr lang="en-US" altLang="en-US"/>
          </a:p>
        </p:txBody>
      </p:sp>
    </p:spTree>
    <p:extLst>
      <p:ext uri="{BB962C8B-B14F-4D97-AF65-F5344CB8AC3E}">
        <p14:creationId xmlns:p14="http://schemas.microsoft.com/office/powerpoint/2010/main" val="381901827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8E02E209-D3CF-40EE-A59D-34FABC2EEEF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0E6D8E72-146C-487D-8525-1827FA57C77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16E281D2-F55B-4C56-8241-1CA767ABACBA}"/>
              </a:ext>
            </a:extLst>
          </p:cNvPr>
          <p:cNvSpPr>
            <a:spLocks noGrp="1" noChangeArrowheads="1"/>
          </p:cNvSpPr>
          <p:nvPr>
            <p:ph type="sldNum" sz="quarter" idx="12"/>
          </p:nvPr>
        </p:nvSpPr>
        <p:spPr>
          <a:ln/>
        </p:spPr>
        <p:txBody>
          <a:bodyPr/>
          <a:lstStyle>
            <a:lvl1pPr>
              <a:defRPr/>
            </a:lvl1pPr>
          </a:lstStyle>
          <a:p>
            <a:pPr>
              <a:defRPr/>
            </a:pPr>
            <a:fld id="{9152194D-C336-4949-B7FE-445417391C91}" type="slidenum">
              <a:rPr lang="en-US" altLang="en-US"/>
              <a:pPr>
                <a:defRPr/>
              </a:pPr>
              <a:t>‹#›</a:t>
            </a:fld>
            <a:endParaRPr lang="en-US" altLang="en-US"/>
          </a:p>
        </p:txBody>
      </p:sp>
    </p:spTree>
    <p:extLst>
      <p:ext uri="{BB962C8B-B14F-4D97-AF65-F5344CB8AC3E}">
        <p14:creationId xmlns:p14="http://schemas.microsoft.com/office/powerpoint/2010/main" val="401248686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A47DFF95-FB2B-4467-B199-765333339F2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1A75B9EE-0A6E-4CFF-BE73-DBE9D377F8A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02806D95-37C3-431E-A1DC-98A4F30D14F8}"/>
              </a:ext>
            </a:extLst>
          </p:cNvPr>
          <p:cNvSpPr>
            <a:spLocks noGrp="1" noChangeArrowheads="1"/>
          </p:cNvSpPr>
          <p:nvPr>
            <p:ph type="sldNum" sz="quarter" idx="12"/>
          </p:nvPr>
        </p:nvSpPr>
        <p:spPr>
          <a:ln/>
        </p:spPr>
        <p:txBody>
          <a:bodyPr/>
          <a:lstStyle>
            <a:lvl1pPr>
              <a:defRPr/>
            </a:lvl1pPr>
          </a:lstStyle>
          <a:p>
            <a:pPr>
              <a:defRPr/>
            </a:pPr>
            <a:fld id="{B252EEC6-4BC1-4CC0-B488-F714314A5B76}" type="slidenum">
              <a:rPr lang="en-US" altLang="en-US"/>
              <a:pPr>
                <a:defRPr/>
              </a:pPr>
              <a:t>‹#›</a:t>
            </a:fld>
            <a:endParaRPr lang="en-US" altLang="en-US"/>
          </a:p>
        </p:txBody>
      </p:sp>
    </p:spTree>
    <p:extLst>
      <p:ext uri="{BB962C8B-B14F-4D97-AF65-F5344CB8AC3E}">
        <p14:creationId xmlns:p14="http://schemas.microsoft.com/office/powerpoint/2010/main" val="172070500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18075" y="1905000"/>
            <a:ext cx="3927475"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F29254DD-811B-40A4-A21E-AEE9BA1F453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6EB7CDE1-4FCE-4C6A-836B-8BA64BA8303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a:extLst>
              <a:ext uri="{FF2B5EF4-FFF2-40B4-BE49-F238E27FC236}">
                <a16:creationId xmlns:a16="http://schemas.microsoft.com/office/drawing/2014/main" id="{551BFA9B-38C1-49A5-9532-B2A8837DF1F8}"/>
              </a:ext>
            </a:extLst>
          </p:cNvPr>
          <p:cNvSpPr>
            <a:spLocks noGrp="1" noChangeArrowheads="1"/>
          </p:cNvSpPr>
          <p:nvPr>
            <p:ph type="sldNum" sz="quarter" idx="12"/>
          </p:nvPr>
        </p:nvSpPr>
        <p:spPr>
          <a:ln/>
        </p:spPr>
        <p:txBody>
          <a:bodyPr/>
          <a:lstStyle>
            <a:lvl1pPr>
              <a:defRPr/>
            </a:lvl1pPr>
          </a:lstStyle>
          <a:p>
            <a:pPr>
              <a:defRPr/>
            </a:pPr>
            <a:fld id="{AA44DA2C-5FA5-4393-A951-C25663FB46BE}" type="slidenum">
              <a:rPr lang="en-US" altLang="en-US"/>
              <a:pPr>
                <a:defRPr/>
              </a:pPr>
              <a:t>‹#›</a:t>
            </a:fld>
            <a:endParaRPr lang="en-US" altLang="en-US"/>
          </a:p>
        </p:txBody>
      </p:sp>
    </p:spTree>
    <p:extLst>
      <p:ext uri="{BB962C8B-B14F-4D97-AF65-F5344CB8AC3E}">
        <p14:creationId xmlns:p14="http://schemas.microsoft.com/office/powerpoint/2010/main" val="111873161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DB96EC44-CBDC-4C85-8A40-C9C8D33D22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4CBED343-DD80-4389-A8B5-F0048AF2FD1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A9019398-6D8C-474C-A929-7143528C20AF}"/>
              </a:ext>
            </a:extLst>
          </p:cNvPr>
          <p:cNvSpPr>
            <a:spLocks noGrp="1" noChangeArrowheads="1"/>
          </p:cNvSpPr>
          <p:nvPr>
            <p:ph type="sldNum" sz="quarter" idx="12"/>
          </p:nvPr>
        </p:nvSpPr>
        <p:spPr>
          <a:ln/>
        </p:spPr>
        <p:txBody>
          <a:bodyPr/>
          <a:lstStyle>
            <a:lvl1pPr>
              <a:defRPr/>
            </a:lvl1pPr>
          </a:lstStyle>
          <a:p>
            <a:pPr>
              <a:defRPr/>
            </a:pPr>
            <a:fld id="{43FEB755-45A7-4959-B699-F9D0AF22932A}" type="slidenum">
              <a:rPr lang="en-US" altLang="en-US"/>
              <a:pPr>
                <a:defRPr/>
              </a:pPr>
              <a:t>‹#›</a:t>
            </a:fld>
            <a:endParaRPr lang="en-US" altLang="en-US"/>
          </a:p>
        </p:txBody>
      </p:sp>
    </p:spTree>
    <p:extLst>
      <p:ext uri="{BB962C8B-B14F-4D97-AF65-F5344CB8AC3E}">
        <p14:creationId xmlns:p14="http://schemas.microsoft.com/office/powerpoint/2010/main" val="6109898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1">
            <a:extLst>
              <a:ext uri="{FF2B5EF4-FFF2-40B4-BE49-F238E27FC236}">
                <a16:creationId xmlns:a16="http://schemas.microsoft.com/office/drawing/2014/main" id="{8538A13C-73BF-45E9-BFBA-94835C3F7CA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7ACCA6B6-6555-46C8-BB33-5C7A6202314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35634F5C-5EC7-419C-92E3-BA0A69ED6503}"/>
              </a:ext>
            </a:extLst>
          </p:cNvPr>
          <p:cNvSpPr>
            <a:spLocks noGrp="1" noChangeArrowheads="1"/>
          </p:cNvSpPr>
          <p:nvPr>
            <p:ph type="sldNum" sz="quarter" idx="12"/>
          </p:nvPr>
        </p:nvSpPr>
        <p:spPr>
          <a:ln/>
        </p:spPr>
        <p:txBody>
          <a:bodyPr/>
          <a:lstStyle>
            <a:lvl1pPr>
              <a:defRPr/>
            </a:lvl1pPr>
          </a:lstStyle>
          <a:p>
            <a:pPr>
              <a:defRPr/>
            </a:pPr>
            <a:fld id="{DB21A780-79F5-4B1B-80DF-F7A5AE2831F8}" type="slidenum">
              <a:rPr lang="en-US" altLang="en-US"/>
              <a:pPr>
                <a:defRPr/>
              </a:pPr>
              <a:t>‹#›</a:t>
            </a:fld>
            <a:endParaRPr lang="en-US" altLang="en-US"/>
          </a:p>
        </p:txBody>
      </p:sp>
    </p:spTree>
    <p:extLst>
      <p:ext uri="{BB962C8B-B14F-4D97-AF65-F5344CB8AC3E}">
        <p14:creationId xmlns:p14="http://schemas.microsoft.com/office/powerpoint/2010/main" val="21114890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4C609014-1358-45EB-8994-85E71C94DE4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749A76B5-6F99-41A0-9AB9-4AF0C8A57F9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a:extLst>
              <a:ext uri="{FF2B5EF4-FFF2-40B4-BE49-F238E27FC236}">
                <a16:creationId xmlns:a16="http://schemas.microsoft.com/office/drawing/2014/main" id="{8959D12A-1975-47CC-98BA-9DF9E90C2876}"/>
              </a:ext>
            </a:extLst>
          </p:cNvPr>
          <p:cNvSpPr>
            <a:spLocks noGrp="1" noChangeArrowheads="1"/>
          </p:cNvSpPr>
          <p:nvPr>
            <p:ph type="sldNum" sz="quarter" idx="12"/>
          </p:nvPr>
        </p:nvSpPr>
        <p:spPr>
          <a:ln/>
        </p:spPr>
        <p:txBody>
          <a:bodyPr/>
          <a:lstStyle>
            <a:lvl1pPr>
              <a:defRPr/>
            </a:lvl1pPr>
          </a:lstStyle>
          <a:p>
            <a:pPr>
              <a:defRPr/>
            </a:pPr>
            <a:fld id="{BEC824E1-53A2-48E3-855A-95F536FB042C}" type="slidenum">
              <a:rPr lang="en-US" altLang="en-US"/>
              <a:pPr>
                <a:defRPr/>
              </a:pPr>
              <a:t>‹#›</a:t>
            </a:fld>
            <a:endParaRPr lang="en-US" altLang="en-US"/>
          </a:p>
        </p:txBody>
      </p:sp>
    </p:spTree>
    <p:extLst>
      <p:ext uri="{BB962C8B-B14F-4D97-AF65-F5344CB8AC3E}">
        <p14:creationId xmlns:p14="http://schemas.microsoft.com/office/powerpoint/2010/main" val="10246836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7B83FB77-468D-47A8-AB75-779B80AEFD5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2">
            <a:extLst>
              <a:ext uri="{FF2B5EF4-FFF2-40B4-BE49-F238E27FC236}">
                <a16:creationId xmlns:a16="http://schemas.microsoft.com/office/drawing/2014/main" id="{FFC8CA58-8D21-46B6-BBED-C275A76D59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3">
            <a:extLst>
              <a:ext uri="{FF2B5EF4-FFF2-40B4-BE49-F238E27FC236}">
                <a16:creationId xmlns:a16="http://schemas.microsoft.com/office/drawing/2014/main" id="{BEED0404-ABD2-4371-9903-879442EA6792}"/>
              </a:ext>
            </a:extLst>
          </p:cNvPr>
          <p:cNvSpPr>
            <a:spLocks noGrp="1" noChangeArrowheads="1"/>
          </p:cNvSpPr>
          <p:nvPr>
            <p:ph type="sldNum" sz="quarter" idx="12"/>
          </p:nvPr>
        </p:nvSpPr>
        <p:spPr>
          <a:ln/>
        </p:spPr>
        <p:txBody>
          <a:bodyPr/>
          <a:lstStyle>
            <a:lvl1pPr>
              <a:defRPr/>
            </a:lvl1pPr>
          </a:lstStyle>
          <a:p>
            <a:pPr>
              <a:defRPr/>
            </a:pPr>
            <a:fld id="{792294D1-3909-4C5A-87C7-AD775C9ECF30}" type="slidenum">
              <a:rPr lang="en-US" altLang="en-US"/>
              <a:pPr>
                <a:defRPr/>
              </a:pPr>
              <a:t>‹#›</a:t>
            </a:fld>
            <a:endParaRPr lang="en-US" altLang="en-US"/>
          </a:p>
        </p:txBody>
      </p:sp>
    </p:spTree>
    <p:extLst>
      <p:ext uri="{BB962C8B-B14F-4D97-AF65-F5344CB8AC3E}">
        <p14:creationId xmlns:p14="http://schemas.microsoft.com/office/powerpoint/2010/main" val="41050674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D1AF5B3F-5BCD-401E-BA99-9386015963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2">
            <a:extLst>
              <a:ext uri="{FF2B5EF4-FFF2-40B4-BE49-F238E27FC236}">
                <a16:creationId xmlns:a16="http://schemas.microsoft.com/office/drawing/2014/main" id="{F6DDE9A5-5EB8-4BDB-9F2C-73536DE8428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FC1652F1-4E7E-4470-B89A-29095AB9CB8B}"/>
              </a:ext>
            </a:extLst>
          </p:cNvPr>
          <p:cNvSpPr>
            <a:spLocks noGrp="1" noChangeArrowheads="1"/>
          </p:cNvSpPr>
          <p:nvPr>
            <p:ph type="sldNum" sz="quarter" idx="12"/>
          </p:nvPr>
        </p:nvSpPr>
        <p:spPr>
          <a:ln/>
        </p:spPr>
        <p:txBody>
          <a:bodyPr/>
          <a:lstStyle>
            <a:lvl1pPr>
              <a:defRPr/>
            </a:lvl1pPr>
          </a:lstStyle>
          <a:p>
            <a:pPr>
              <a:defRPr/>
            </a:pPr>
            <a:fld id="{D6A2BCA4-4D85-469C-B914-89F75C023F35}" type="slidenum">
              <a:rPr lang="en-US" altLang="en-US"/>
              <a:pPr>
                <a:defRPr/>
              </a:pPr>
              <a:t>‹#›</a:t>
            </a:fld>
            <a:endParaRPr lang="en-US" altLang="en-US"/>
          </a:p>
        </p:txBody>
      </p:sp>
    </p:spTree>
    <p:extLst>
      <p:ext uri="{BB962C8B-B14F-4D97-AF65-F5344CB8AC3E}">
        <p14:creationId xmlns:p14="http://schemas.microsoft.com/office/powerpoint/2010/main" val="36083581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C872C5A7-B451-48A4-B963-31F119CC8B7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2">
            <a:extLst>
              <a:ext uri="{FF2B5EF4-FFF2-40B4-BE49-F238E27FC236}">
                <a16:creationId xmlns:a16="http://schemas.microsoft.com/office/drawing/2014/main" id="{F95A7099-61B0-4E5D-A8A0-015CC35A4B5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3676DB50-C875-44C5-A99B-FAB51B7631BC}"/>
              </a:ext>
            </a:extLst>
          </p:cNvPr>
          <p:cNvSpPr>
            <a:spLocks noGrp="1" noChangeArrowheads="1"/>
          </p:cNvSpPr>
          <p:nvPr>
            <p:ph type="sldNum" sz="quarter" idx="12"/>
          </p:nvPr>
        </p:nvSpPr>
        <p:spPr>
          <a:ln/>
        </p:spPr>
        <p:txBody>
          <a:bodyPr/>
          <a:lstStyle>
            <a:lvl1pPr>
              <a:defRPr/>
            </a:lvl1pPr>
          </a:lstStyle>
          <a:p>
            <a:pPr>
              <a:defRPr/>
            </a:pPr>
            <a:fld id="{CCA402AC-AA8B-4DCC-8D5A-BD688E5418B8}" type="slidenum">
              <a:rPr lang="en-US" altLang="en-US"/>
              <a:pPr>
                <a:defRPr/>
              </a:pPr>
              <a:t>‹#›</a:t>
            </a:fld>
            <a:endParaRPr lang="en-US" altLang="en-US"/>
          </a:p>
        </p:txBody>
      </p:sp>
    </p:spTree>
    <p:extLst>
      <p:ext uri="{BB962C8B-B14F-4D97-AF65-F5344CB8AC3E}">
        <p14:creationId xmlns:p14="http://schemas.microsoft.com/office/powerpoint/2010/main" val="193879995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1">
            <a:extLst>
              <a:ext uri="{FF2B5EF4-FFF2-40B4-BE49-F238E27FC236}">
                <a16:creationId xmlns:a16="http://schemas.microsoft.com/office/drawing/2014/main" id="{FECDC491-DED4-4BFA-8079-BEB342F441B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A7BBCA7C-CE14-4328-B969-6054E3201F9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a:extLst>
              <a:ext uri="{FF2B5EF4-FFF2-40B4-BE49-F238E27FC236}">
                <a16:creationId xmlns:a16="http://schemas.microsoft.com/office/drawing/2014/main" id="{8A328090-0A8C-4946-998A-B4BE15DFECCF}"/>
              </a:ext>
            </a:extLst>
          </p:cNvPr>
          <p:cNvSpPr>
            <a:spLocks noGrp="1" noChangeArrowheads="1"/>
          </p:cNvSpPr>
          <p:nvPr>
            <p:ph type="sldNum" sz="quarter" idx="12"/>
          </p:nvPr>
        </p:nvSpPr>
        <p:spPr>
          <a:ln/>
        </p:spPr>
        <p:txBody>
          <a:bodyPr/>
          <a:lstStyle>
            <a:lvl1pPr>
              <a:defRPr/>
            </a:lvl1pPr>
          </a:lstStyle>
          <a:p>
            <a:pPr>
              <a:defRPr/>
            </a:pPr>
            <a:fld id="{B4E07456-8091-48AE-83AD-DE3BEC1D109C}" type="slidenum">
              <a:rPr lang="en-US" altLang="en-US"/>
              <a:pPr>
                <a:defRPr/>
              </a:pPr>
              <a:t>‹#›</a:t>
            </a:fld>
            <a:endParaRPr lang="en-US" altLang="en-US"/>
          </a:p>
        </p:txBody>
      </p:sp>
    </p:spTree>
    <p:extLst>
      <p:ext uri="{BB962C8B-B14F-4D97-AF65-F5344CB8AC3E}">
        <p14:creationId xmlns:p14="http://schemas.microsoft.com/office/powerpoint/2010/main" val="300264362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1">
            <a:extLst>
              <a:ext uri="{FF2B5EF4-FFF2-40B4-BE49-F238E27FC236}">
                <a16:creationId xmlns:a16="http://schemas.microsoft.com/office/drawing/2014/main" id="{86834D64-FF28-4FCB-8283-E0BCEF05A3F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F074580C-21B2-46C2-9400-987E4D33E3A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a:extLst>
              <a:ext uri="{FF2B5EF4-FFF2-40B4-BE49-F238E27FC236}">
                <a16:creationId xmlns:a16="http://schemas.microsoft.com/office/drawing/2014/main" id="{F74022E4-D3DD-4779-8E5A-40DE88483A92}"/>
              </a:ext>
            </a:extLst>
          </p:cNvPr>
          <p:cNvSpPr>
            <a:spLocks noGrp="1" noChangeArrowheads="1"/>
          </p:cNvSpPr>
          <p:nvPr>
            <p:ph type="sldNum" sz="quarter" idx="12"/>
          </p:nvPr>
        </p:nvSpPr>
        <p:spPr>
          <a:ln/>
        </p:spPr>
        <p:txBody>
          <a:bodyPr/>
          <a:lstStyle>
            <a:lvl1pPr>
              <a:defRPr/>
            </a:lvl1pPr>
          </a:lstStyle>
          <a:p>
            <a:pPr>
              <a:defRPr/>
            </a:pPr>
            <a:fld id="{9B82B51C-E676-4AA0-92C7-A66983E8D8AB}" type="slidenum">
              <a:rPr lang="en-US" altLang="en-US"/>
              <a:pPr>
                <a:defRPr/>
              </a:pPr>
              <a:t>‹#›</a:t>
            </a:fld>
            <a:endParaRPr lang="en-US" altLang="en-US"/>
          </a:p>
        </p:txBody>
      </p:sp>
    </p:spTree>
    <p:extLst>
      <p:ext uri="{BB962C8B-B14F-4D97-AF65-F5344CB8AC3E}">
        <p14:creationId xmlns:p14="http://schemas.microsoft.com/office/powerpoint/2010/main" val="96872085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B8213E88-C635-4CFD-9C8E-8B0544195036}"/>
              </a:ext>
            </a:extLst>
          </p:cNvPr>
          <p:cNvGrpSpPr>
            <a:grpSpLocks/>
          </p:cNvGrpSpPr>
          <p:nvPr/>
        </p:nvGrpSpPr>
        <p:grpSpPr bwMode="auto">
          <a:xfrm>
            <a:off x="319088" y="1828800"/>
            <a:ext cx="8824912" cy="5029200"/>
            <a:chOff x="201" y="1152"/>
            <a:chExt cx="5559" cy="3168"/>
          </a:xfrm>
        </p:grpSpPr>
        <p:sp>
          <p:nvSpPr>
            <p:cNvPr id="1032" name="Freeform 3">
              <a:extLst>
                <a:ext uri="{FF2B5EF4-FFF2-40B4-BE49-F238E27FC236}">
                  <a16:creationId xmlns:a16="http://schemas.microsoft.com/office/drawing/2014/main" id="{3631CE7C-776D-4131-B692-5A047DABED1B}"/>
                </a:ext>
              </a:extLst>
            </p:cNvPr>
            <p:cNvSpPr>
              <a:spLocks/>
            </p:cNvSpPr>
            <p:nvPr/>
          </p:nvSpPr>
          <p:spPr bwMode="ltGray">
            <a:xfrm>
              <a:off x="528" y="2909"/>
              <a:ext cx="5232" cy="1411"/>
            </a:xfrm>
            <a:custGeom>
              <a:avLst/>
              <a:gdLst>
                <a:gd name="T0" fmla="*/ 0 w 4897"/>
                <a:gd name="T1" fmla="*/ 0 h 2182"/>
                <a:gd name="T2" fmla="*/ 0 w 4897"/>
                <a:gd name="T3" fmla="*/ 1411 h 2182"/>
                <a:gd name="T4" fmla="*/ 5232 w 4897"/>
                <a:gd name="T5" fmla="*/ 1411 h 2182"/>
                <a:gd name="T6" fmla="*/ 523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4">
              <a:extLst>
                <a:ext uri="{FF2B5EF4-FFF2-40B4-BE49-F238E27FC236}">
                  <a16:creationId xmlns:a16="http://schemas.microsoft.com/office/drawing/2014/main" id="{39521393-CD15-468C-AB1B-02D18B48E322}"/>
                </a:ext>
              </a:extLst>
            </p:cNvPr>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5">
              <a:extLst>
                <a:ext uri="{FF2B5EF4-FFF2-40B4-BE49-F238E27FC236}">
                  <a16:creationId xmlns:a16="http://schemas.microsoft.com/office/drawing/2014/main" id="{A21586FF-E4E1-4415-8790-19C92F0C541A}"/>
                </a:ext>
              </a:extLst>
            </p:cNvPr>
            <p:cNvSpPr>
              <a:spLocks/>
            </p:cNvSpPr>
            <p:nvPr/>
          </p:nvSpPr>
          <p:spPr bwMode="ltGray">
            <a:xfrm>
              <a:off x="528" y="2932"/>
              <a:ext cx="5232" cy="1388"/>
            </a:xfrm>
            <a:custGeom>
              <a:avLst/>
              <a:gdLst>
                <a:gd name="T0" fmla="*/ 0 w 4897"/>
                <a:gd name="T1" fmla="*/ 0 h 2182"/>
                <a:gd name="T2" fmla="*/ 0 w 4897"/>
                <a:gd name="T3" fmla="*/ 1388 h 2182"/>
                <a:gd name="T4" fmla="*/ 5232 w 4897"/>
                <a:gd name="T5" fmla="*/ 1388 h 2182"/>
                <a:gd name="T6" fmla="*/ 523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0" name="Freeform 6">
              <a:extLst>
                <a:ext uri="{FF2B5EF4-FFF2-40B4-BE49-F238E27FC236}">
                  <a16:creationId xmlns:a16="http://schemas.microsoft.com/office/drawing/2014/main" id="{03F8DE60-282B-4830-8FD1-968283BB6C58}"/>
                </a:ext>
              </a:extLst>
            </p:cNvPr>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21511" name="Freeform 7">
              <a:extLst>
                <a:ext uri="{FF2B5EF4-FFF2-40B4-BE49-F238E27FC236}">
                  <a16:creationId xmlns:a16="http://schemas.microsoft.com/office/drawing/2014/main" id="{A584A91C-9FB7-4FE6-BFBB-10E3935994D3}"/>
                </a:ext>
              </a:extLst>
            </p:cNvPr>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21512" name="Freeform 8">
              <a:extLst>
                <a:ext uri="{FF2B5EF4-FFF2-40B4-BE49-F238E27FC236}">
                  <a16:creationId xmlns:a16="http://schemas.microsoft.com/office/drawing/2014/main" id="{BEFEF74A-E375-4EC7-BF8A-15E1AE940844}"/>
                </a:ext>
              </a:extLst>
            </p:cNvPr>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21513" name="Freeform 9">
              <a:extLst>
                <a:ext uri="{FF2B5EF4-FFF2-40B4-BE49-F238E27FC236}">
                  <a16:creationId xmlns:a16="http://schemas.microsoft.com/office/drawing/2014/main" id="{EE086D2D-1F0C-48D9-83D7-C940209BE4C3}"/>
                </a:ext>
              </a:extLst>
            </p:cNvPr>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21514" name="Freeform 10">
              <a:extLst>
                <a:ext uri="{FF2B5EF4-FFF2-40B4-BE49-F238E27FC236}">
                  <a16:creationId xmlns:a16="http://schemas.microsoft.com/office/drawing/2014/main" id="{4BA54FAD-DE7E-41B9-A35E-1C811E9D5ADD}"/>
                </a:ext>
              </a:extLst>
            </p:cNvPr>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grpSp>
      <p:sp>
        <p:nvSpPr>
          <p:cNvPr id="21515" name="Rectangle 11">
            <a:extLst>
              <a:ext uri="{FF2B5EF4-FFF2-40B4-BE49-F238E27FC236}">
                <a16:creationId xmlns:a16="http://schemas.microsoft.com/office/drawing/2014/main" id="{EC8A686D-3E09-4538-955C-718017F081A8}"/>
              </a:ext>
            </a:extLst>
          </p:cNvPr>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ltLang="en-US"/>
          </a:p>
        </p:txBody>
      </p:sp>
      <p:sp>
        <p:nvSpPr>
          <p:cNvPr id="21516" name="Rectangle 12">
            <a:extLst>
              <a:ext uri="{FF2B5EF4-FFF2-40B4-BE49-F238E27FC236}">
                <a16:creationId xmlns:a16="http://schemas.microsoft.com/office/drawing/2014/main" id="{6A22FFB4-526A-414D-9C5F-8B0DFC665DA0}"/>
              </a:ext>
            </a:extLst>
          </p:cNvPr>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ltLang="en-US"/>
          </a:p>
        </p:txBody>
      </p:sp>
      <p:sp>
        <p:nvSpPr>
          <p:cNvPr id="21517" name="Rectangle 13">
            <a:extLst>
              <a:ext uri="{FF2B5EF4-FFF2-40B4-BE49-F238E27FC236}">
                <a16:creationId xmlns:a16="http://schemas.microsoft.com/office/drawing/2014/main" id="{E300DA1F-58DD-4CE1-AA80-9C6E6782331E}"/>
              </a:ext>
            </a:extLst>
          </p:cNvPr>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effectLst>
                  <a:outerShdw blurRad="38100" dist="38100" dir="2700000" algn="tl">
                    <a:srgbClr val="000000"/>
                  </a:outerShdw>
                </a:effectLst>
              </a:defRPr>
            </a:lvl1pPr>
          </a:lstStyle>
          <a:p>
            <a:pPr>
              <a:defRPr/>
            </a:pPr>
            <a:fld id="{923DE443-CE89-4F9B-9DD8-009DEAAE2B63}" type="slidenum">
              <a:rPr lang="en-US" altLang="en-US"/>
              <a:pPr>
                <a:defRPr/>
              </a:pPr>
              <a:t>‹#›</a:t>
            </a:fld>
            <a:endParaRPr lang="en-US" altLang="en-US"/>
          </a:p>
        </p:txBody>
      </p:sp>
      <p:sp>
        <p:nvSpPr>
          <p:cNvPr id="21518" name="Rectangle 14">
            <a:extLst>
              <a:ext uri="{FF2B5EF4-FFF2-40B4-BE49-F238E27FC236}">
                <a16:creationId xmlns:a16="http://schemas.microsoft.com/office/drawing/2014/main" id="{3C2BF1D6-9888-4D7D-AEB6-F463D8B98A8B}"/>
              </a:ext>
            </a:extLst>
          </p:cNvPr>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1519" name="Rectangle 15">
            <a:extLst>
              <a:ext uri="{FF2B5EF4-FFF2-40B4-BE49-F238E27FC236}">
                <a16:creationId xmlns:a16="http://schemas.microsoft.com/office/drawing/2014/main" id="{3212F4F1-9A86-4107-BCC1-11B14364BF15}"/>
              </a:ext>
            </a:extLst>
          </p:cNvPr>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88"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ransition/>
  <p:txStyles>
    <p:titleStyle>
      <a:lvl1pPr algn="l"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cs typeface="Arial" panose="020B0604020202020204"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cs typeface="Arial" panose="020B0604020202020204"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cs typeface="Arial" panose="020B0604020202020204"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cs typeface="Arial" panose="020B0604020202020204"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cs typeface="Arial" panose="020B0604020202020204"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cs typeface="Arial" panose="020B0604020202020204"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cs typeface="Arial" panose="020B0604020202020204"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answers.islammercy.net/" TargetMode="External"/><Relationship Id="rId5" Type="http://schemas.openxmlformats.org/officeDocument/2006/relationships/hyperlink" Target="http://islammercy.net/" TargetMode="External"/><Relationship Id="rId4" Type="http://schemas.openxmlformats.org/officeDocument/2006/relationships/hyperlink" Target="http://zeiny.ne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www.fotosearch.com/viewcomp.asp?pp_sku=sby103&amp;image_name=18631svn.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mailto:Answers@IslamMercy.net" TargetMode="External"/><Relationship Id="rId2" Type="http://schemas.openxmlformats.org/officeDocument/2006/relationships/hyperlink" Target="http://Answers.IslamMercy.net"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fotosearch.com/viewcomp.asp?pp_sku=ART287&amp;image_name=EMO051.jpg"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fotosearch.com/viewcomp.asp?pp_sku=sby103&amp;image_name=18631svn.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fotosearch.com/viewcomp.asp?pp_sku=ART287&amp;image_name=EMO051.jpg"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www.fotosearch.com/viewcomp.asp?pp_sku=sby103&amp;image_name=18631svn.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fotosearch.com/viewcomp.asp?pp_sku=ART287&amp;image_name=EMO051.jpg" TargetMode="Externa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hyperlink" Target="http://www.fotosearch.com/viewcomp.asp?pp_sku=sby103&amp;image_name=18631svn.jpg"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www.fotosearch.com/viewcomp.asp?pp_sku=sby103&amp;image_name=18631svn.jpg" TargetMode="External"/><Relationship Id="rId2" Type="http://schemas.openxmlformats.org/officeDocument/2006/relationships/image" Target="../media/image10.wmf"/><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fotosearch.com/viewcomp.asp?pp_sku=sby103&amp;image_name=18631svn.jpg" TargetMode="Externa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6A790B9-17A6-4AF0-B004-CC063110416E}"/>
              </a:ext>
            </a:extLst>
          </p:cNvPr>
          <p:cNvSpPr>
            <a:spLocks noGrp="1" noChangeArrowheads="1"/>
          </p:cNvSpPr>
          <p:nvPr>
            <p:ph type="ctrTitle"/>
          </p:nvPr>
        </p:nvSpPr>
        <p:spPr>
          <a:xfrm>
            <a:off x="762000" y="2971800"/>
            <a:ext cx="8382000" cy="1143000"/>
          </a:xfrm>
        </p:spPr>
        <p:txBody>
          <a:bodyPr/>
          <a:lstStyle/>
          <a:p>
            <a:pPr eaLnBrk="1" hangingPunct="1">
              <a:defRPr/>
            </a:pPr>
            <a:r>
              <a:rPr lang="en-US" altLang="en-US"/>
              <a:t>Introduction to Islam</a:t>
            </a:r>
          </a:p>
        </p:txBody>
      </p:sp>
      <p:pic>
        <p:nvPicPr>
          <p:cNvPr id="3075" name="Picture 9" descr="kaaba3">
            <a:extLst>
              <a:ext uri="{FF2B5EF4-FFF2-40B4-BE49-F238E27FC236}">
                <a16:creationId xmlns:a16="http://schemas.microsoft.com/office/drawing/2014/main" id="{F403903F-B63C-4A02-B398-AA575BAFC6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0"/>
            <a:ext cx="2438400"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1" descr="kaaba10">
            <a:extLst>
              <a:ext uri="{FF2B5EF4-FFF2-40B4-BE49-F238E27FC236}">
                <a16:creationId xmlns:a16="http://schemas.microsoft.com/office/drawing/2014/main" id="{41EB88BA-DB7F-4DC5-8B40-FBA5C6403F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81000"/>
            <a:ext cx="31242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1">
            <a:extLst>
              <a:ext uri="{FF2B5EF4-FFF2-40B4-BE49-F238E27FC236}">
                <a16:creationId xmlns:a16="http://schemas.microsoft.com/office/drawing/2014/main" id="{2BDDA9E2-36E3-4CBB-BE87-A89978F82448}"/>
              </a:ext>
            </a:extLst>
          </p:cNvPr>
          <p:cNvSpPr txBox="1">
            <a:spLocks noChangeArrowheads="1"/>
          </p:cNvSpPr>
          <p:nvPr/>
        </p:nvSpPr>
        <p:spPr bwMode="auto">
          <a:xfrm>
            <a:off x="914400" y="4111625"/>
            <a:ext cx="77724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Prepared by: Dr. Ali Elzeiny, </a:t>
            </a:r>
            <a:r>
              <a:rPr lang="en-US" altLang="en-US" dirty="0" err="1"/>
              <a:t>Phd</a:t>
            </a:r>
            <a:r>
              <a:rPr lang="en-US" altLang="en-US" dirty="0"/>
              <a:t>., P.E.</a:t>
            </a:r>
          </a:p>
          <a:p>
            <a:pPr eaLnBrk="1" hangingPunct="1"/>
            <a:r>
              <a:rPr lang="en-US" altLang="en-US" dirty="0"/>
              <a:t>Assistant Professor of Civil Engineering</a:t>
            </a:r>
          </a:p>
          <a:p>
            <a:pPr eaLnBrk="1" hangingPunct="1"/>
            <a:r>
              <a:rPr lang="en-US" altLang="en-US" dirty="0"/>
              <a:t>Quranic School Graduate</a:t>
            </a:r>
          </a:p>
          <a:p>
            <a:pPr eaLnBrk="1" hangingPunct="1"/>
            <a:r>
              <a:rPr lang="en-US" altLang="en-US" dirty="0">
                <a:hlinkClick r:id="rId4"/>
              </a:rPr>
              <a:t>http://Zeiny.net</a:t>
            </a:r>
            <a:endParaRPr lang="en-US" altLang="en-US" dirty="0"/>
          </a:p>
          <a:p>
            <a:pPr eaLnBrk="1" hangingPunct="1"/>
            <a:r>
              <a:rPr lang="en-US" altLang="en-US" dirty="0">
                <a:hlinkClick r:id="rId5"/>
              </a:rPr>
              <a:t>http://IslamMercy.net</a:t>
            </a:r>
            <a:endParaRPr lang="en-US" altLang="en-US" dirty="0"/>
          </a:p>
          <a:p>
            <a:pPr eaLnBrk="1" hangingPunct="1"/>
            <a:r>
              <a:rPr lang="en-US" altLang="en-US" dirty="0">
                <a:hlinkClick r:id="rId6"/>
              </a:rPr>
              <a:t>http://answers.IslamMercy.net</a:t>
            </a:r>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LWI0100">
            <a:hlinkClick r:id=""/>
            <a:extLst>
              <a:ext uri="{FF2B5EF4-FFF2-40B4-BE49-F238E27FC236}">
                <a16:creationId xmlns:a16="http://schemas.microsoft.com/office/drawing/2014/main" id="{E6283279-AA94-45C9-9059-C90956E0F5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2895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6">
            <a:extLst>
              <a:ext uri="{FF2B5EF4-FFF2-40B4-BE49-F238E27FC236}">
                <a16:creationId xmlns:a16="http://schemas.microsoft.com/office/drawing/2014/main" id="{2FC949F1-5161-445C-BB9D-E3EE5D74F5DC}"/>
              </a:ext>
            </a:extLst>
          </p:cNvPr>
          <p:cNvSpPr txBox="1">
            <a:spLocks noChangeArrowheads="1"/>
          </p:cNvSpPr>
          <p:nvPr/>
        </p:nvSpPr>
        <p:spPr bwMode="auto">
          <a:xfrm>
            <a:off x="609600" y="5181600"/>
            <a:ext cx="2819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a:t>Excessive Self Admiring </a:t>
            </a:r>
          </a:p>
        </p:txBody>
      </p:sp>
      <p:pic>
        <p:nvPicPr>
          <p:cNvPr id="12292" name="Picture 8" descr="MMV048">
            <a:hlinkClick r:id=""/>
            <a:extLst>
              <a:ext uri="{FF2B5EF4-FFF2-40B4-BE49-F238E27FC236}">
                <a16:creationId xmlns:a16="http://schemas.microsoft.com/office/drawing/2014/main" id="{7CC3513E-843C-4974-AB74-8BA4D64E5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57200"/>
            <a:ext cx="28575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2" descr="18631svn">
            <a:hlinkClick r:id="rId4"/>
            <a:extLst>
              <a:ext uri="{FF2B5EF4-FFF2-40B4-BE49-F238E27FC236}">
                <a16:creationId xmlns:a16="http://schemas.microsoft.com/office/drawing/2014/main" id="{687C0873-A25E-46D2-9799-99DD0409C2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0480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13">
            <a:extLst>
              <a:ext uri="{FF2B5EF4-FFF2-40B4-BE49-F238E27FC236}">
                <a16:creationId xmlns:a16="http://schemas.microsoft.com/office/drawing/2014/main" id="{0CFE43A6-365B-4041-B8AE-2E67816A78FC}"/>
              </a:ext>
            </a:extLst>
          </p:cNvPr>
          <p:cNvSpPr txBox="1">
            <a:spLocks noChangeArrowheads="1"/>
          </p:cNvSpPr>
          <p:nvPr/>
        </p:nvSpPr>
        <p:spPr bwMode="auto">
          <a:xfrm>
            <a:off x="5410200" y="4724400"/>
            <a:ext cx="2971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a:t>sexual desires outside of Marriage</a:t>
            </a:r>
          </a:p>
        </p:txBody>
      </p:sp>
      <p:sp>
        <p:nvSpPr>
          <p:cNvPr id="12295" name="AutoShape 14">
            <a:extLst>
              <a:ext uri="{FF2B5EF4-FFF2-40B4-BE49-F238E27FC236}">
                <a16:creationId xmlns:a16="http://schemas.microsoft.com/office/drawing/2014/main" id="{BFAF35D4-DCF0-46BA-9334-223BFC05C3E2}"/>
              </a:ext>
            </a:extLst>
          </p:cNvPr>
          <p:cNvSpPr>
            <a:spLocks noChangeArrowheads="1"/>
          </p:cNvSpPr>
          <p:nvPr/>
        </p:nvSpPr>
        <p:spPr bwMode="auto">
          <a:xfrm>
            <a:off x="5562600" y="990600"/>
            <a:ext cx="381000" cy="457200"/>
          </a:xfrm>
          <a:custGeom>
            <a:avLst/>
            <a:gdLst>
              <a:gd name="T0" fmla="*/ 191558 w 21600"/>
              <a:gd name="T1" fmla="*/ 46292 h 21600"/>
              <a:gd name="T2" fmla="*/ 51647 w 21600"/>
              <a:gd name="T3" fmla="*/ 228600 h 21600"/>
              <a:gd name="T4" fmla="*/ 191558 w 21600"/>
              <a:gd name="T5" fmla="*/ 457200 h 21600"/>
              <a:gd name="T6" fmla="*/ 329353 w 21600"/>
              <a:gd name="T7" fmla="*/ 2286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1706349-F029-4222-B2B3-29BF60255550}"/>
              </a:ext>
            </a:extLst>
          </p:cNvPr>
          <p:cNvSpPr>
            <a:spLocks noGrp="1" noRot="1" noChangeArrowheads="1"/>
          </p:cNvSpPr>
          <p:nvPr>
            <p:ph type="title"/>
          </p:nvPr>
        </p:nvSpPr>
        <p:spPr>
          <a:xfrm>
            <a:off x="0" y="228600"/>
            <a:ext cx="8915400" cy="1431925"/>
          </a:xfrm>
        </p:spPr>
        <p:txBody>
          <a:bodyPr/>
          <a:lstStyle/>
          <a:p>
            <a:pPr algn="ctr" eaLnBrk="1" hangingPunct="1">
              <a:defRPr/>
            </a:pPr>
            <a:r>
              <a:rPr lang="en-US" altLang="en-US"/>
              <a:t>Three Spiritual Motivations</a:t>
            </a:r>
          </a:p>
        </p:txBody>
      </p:sp>
      <p:sp>
        <p:nvSpPr>
          <p:cNvPr id="6147" name="Rectangle 3">
            <a:extLst>
              <a:ext uri="{FF2B5EF4-FFF2-40B4-BE49-F238E27FC236}">
                <a16:creationId xmlns:a16="http://schemas.microsoft.com/office/drawing/2014/main" id="{3CF0D790-B035-489B-AEA4-14508B1EFB4D}"/>
              </a:ext>
            </a:extLst>
          </p:cNvPr>
          <p:cNvSpPr>
            <a:spLocks noGrp="1" noRot="1" noChangeArrowheads="1"/>
          </p:cNvSpPr>
          <p:nvPr>
            <p:ph type="body" sz="half" idx="1"/>
          </p:nvPr>
        </p:nvSpPr>
        <p:spPr>
          <a:xfrm>
            <a:off x="304800" y="1905000"/>
            <a:ext cx="4460875" cy="4191000"/>
          </a:xfrm>
        </p:spPr>
        <p:txBody>
          <a:bodyPr/>
          <a:lstStyle/>
          <a:p>
            <a:pPr marL="609600" indent="-609600" eaLnBrk="1" hangingPunct="1">
              <a:lnSpc>
                <a:spcPct val="90000"/>
              </a:lnSpc>
              <a:buFont typeface="Wingdings" panose="05000000000000000000" pitchFamily="2" charset="2"/>
              <a:buAutoNum type="arabicPeriod"/>
              <a:defRPr/>
            </a:pPr>
            <a:r>
              <a:rPr lang="en-US" altLang="en-US" sz="2800"/>
              <a:t>Love of God and Strong Desire to Please him</a:t>
            </a:r>
          </a:p>
          <a:p>
            <a:pPr marL="609600" indent="-609600" eaLnBrk="1" hangingPunct="1">
              <a:lnSpc>
                <a:spcPct val="90000"/>
              </a:lnSpc>
              <a:buFont typeface="Wingdings" panose="05000000000000000000" pitchFamily="2" charset="2"/>
              <a:buAutoNum type="arabicPeriod"/>
              <a:defRPr/>
            </a:pPr>
            <a:r>
              <a:rPr lang="en-US" altLang="en-US" sz="2800"/>
              <a:t>Strong desire to </a:t>
            </a:r>
            <a:r>
              <a:rPr lang="en-US" altLang="en-US" sz="2800" b="1" i="1" u="sng"/>
              <a:t>Earn</a:t>
            </a:r>
            <a:r>
              <a:rPr lang="en-US" altLang="en-US" sz="2800"/>
              <a:t> Paradise</a:t>
            </a:r>
          </a:p>
          <a:p>
            <a:pPr marL="609600" indent="-609600" eaLnBrk="1" hangingPunct="1">
              <a:lnSpc>
                <a:spcPct val="90000"/>
              </a:lnSpc>
              <a:buFont typeface="Wingdings" panose="05000000000000000000" pitchFamily="2" charset="2"/>
              <a:buAutoNum type="arabicPeriod"/>
              <a:defRPr/>
            </a:pPr>
            <a:r>
              <a:rPr lang="en-US" altLang="en-US" sz="2800"/>
              <a:t>Fear of God’s Punishment and Strong Desire to Protect Oneself Against</a:t>
            </a:r>
          </a:p>
        </p:txBody>
      </p:sp>
      <p:sp>
        <p:nvSpPr>
          <p:cNvPr id="6148" name="Rectangle 4">
            <a:extLst>
              <a:ext uri="{FF2B5EF4-FFF2-40B4-BE49-F238E27FC236}">
                <a16:creationId xmlns:a16="http://schemas.microsoft.com/office/drawing/2014/main" id="{1AC80739-EC90-45B6-9410-13B85B7B6862}"/>
              </a:ext>
            </a:extLst>
          </p:cNvPr>
          <p:cNvSpPr>
            <a:spLocks noGrp="1" noRot="1" noChangeArrowheads="1"/>
          </p:cNvSpPr>
          <p:nvPr>
            <p:ph type="body" sz="half" idx="2"/>
          </p:nvPr>
        </p:nvSpPr>
        <p:spPr>
          <a:xfrm>
            <a:off x="4918075" y="1905000"/>
            <a:ext cx="3997325" cy="4648200"/>
          </a:xfrm>
        </p:spPr>
        <p:txBody>
          <a:bodyPr/>
          <a:lstStyle/>
          <a:p>
            <a:pPr marL="533400" indent="-533400" algn="ctr" eaLnBrk="1" hangingPunct="1">
              <a:lnSpc>
                <a:spcPct val="90000"/>
              </a:lnSpc>
              <a:buFont typeface="Wingdings" panose="05000000000000000000" pitchFamily="2" charset="2"/>
              <a:buNone/>
              <a:defRPr/>
            </a:pPr>
            <a:r>
              <a:rPr lang="en-US" altLang="en-US" sz="2800" u="sng"/>
              <a:t>Analogy:</a:t>
            </a:r>
          </a:p>
          <a:p>
            <a:pPr marL="533400" indent="-533400" eaLnBrk="1" hangingPunct="1">
              <a:lnSpc>
                <a:spcPct val="90000"/>
              </a:lnSpc>
              <a:buFont typeface="Wingdings" panose="05000000000000000000" pitchFamily="2" charset="2"/>
              <a:buNone/>
              <a:defRPr/>
            </a:pPr>
            <a:r>
              <a:rPr lang="en-US" altLang="en-US" sz="2800"/>
              <a:t>What Motivates an Individual to Go To Work?</a:t>
            </a:r>
          </a:p>
          <a:p>
            <a:pPr marL="533400" indent="-533400" eaLnBrk="1" hangingPunct="1">
              <a:lnSpc>
                <a:spcPct val="90000"/>
              </a:lnSpc>
              <a:buFont typeface="Wingdings" panose="05000000000000000000" pitchFamily="2" charset="2"/>
              <a:buAutoNum type="arabicPeriod"/>
              <a:defRPr/>
            </a:pPr>
            <a:r>
              <a:rPr lang="en-US" altLang="en-US" sz="2800"/>
              <a:t>Love of His job</a:t>
            </a:r>
          </a:p>
          <a:p>
            <a:pPr marL="533400" indent="-533400" eaLnBrk="1" hangingPunct="1">
              <a:lnSpc>
                <a:spcPct val="90000"/>
              </a:lnSpc>
              <a:buFont typeface="Wingdings" panose="05000000000000000000" pitchFamily="2" charset="2"/>
              <a:buAutoNum type="arabicPeriod"/>
              <a:defRPr/>
            </a:pPr>
            <a:r>
              <a:rPr lang="en-US" altLang="en-US" sz="2800"/>
              <a:t>Desire to Earn the Salary</a:t>
            </a:r>
          </a:p>
          <a:p>
            <a:pPr marL="533400" indent="-533400" eaLnBrk="1" hangingPunct="1">
              <a:lnSpc>
                <a:spcPct val="90000"/>
              </a:lnSpc>
              <a:buFont typeface="Wingdings" panose="05000000000000000000" pitchFamily="2" charset="2"/>
              <a:buAutoNum type="arabicPeriod"/>
              <a:defRPr/>
            </a:pPr>
            <a:r>
              <a:rPr lang="en-US" altLang="en-US" sz="2800"/>
              <a:t>Fear of Being Fired, or Fear of Poverty</a:t>
            </a:r>
          </a:p>
          <a:p>
            <a:pPr marL="533400" indent="-533400" eaLnBrk="1" hangingPunct="1">
              <a:lnSpc>
                <a:spcPct val="90000"/>
              </a:lnSpc>
              <a:buFont typeface="Wingdings" panose="05000000000000000000" pitchFamily="2" charset="2"/>
              <a:buAutoNum type="arabicPeriod"/>
              <a:defRPr/>
            </a:pPr>
            <a:endParaRPr lang="en-US" altLang="en-US" sz="2800"/>
          </a:p>
          <a:p>
            <a:pPr marL="533400" indent="-533400" eaLnBrk="1" hangingPunct="1">
              <a:lnSpc>
                <a:spcPct val="90000"/>
              </a:lnSpc>
              <a:buFont typeface="Wingdings" panose="05000000000000000000" pitchFamily="2" charset="2"/>
              <a:buAutoNum type="arabicPeriod"/>
              <a:defRPr/>
            </a:pPr>
            <a:endParaRPr lang="en-US" altLang="en-US" sz="280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DCE7654-83A6-4E8B-88CA-DF7AE1B20F4E}"/>
              </a:ext>
            </a:extLst>
          </p:cNvPr>
          <p:cNvSpPr>
            <a:spLocks noGrp="1" noRot="1" noChangeArrowheads="1"/>
          </p:cNvSpPr>
          <p:nvPr>
            <p:ph type="title"/>
          </p:nvPr>
        </p:nvSpPr>
        <p:spPr/>
        <p:txBody>
          <a:bodyPr/>
          <a:lstStyle/>
          <a:p>
            <a:pPr eaLnBrk="1" hangingPunct="1">
              <a:defRPr/>
            </a:pPr>
            <a:r>
              <a:rPr lang="en-US" altLang="en-US"/>
              <a:t>To Fight Evil Inclinations</a:t>
            </a:r>
          </a:p>
        </p:txBody>
      </p:sp>
      <p:sp>
        <p:nvSpPr>
          <p:cNvPr id="32771" name="Rectangle 3">
            <a:extLst>
              <a:ext uri="{FF2B5EF4-FFF2-40B4-BE49-F238E27FC236}">
                <a16:creationId xmlns:a16="http://schemas.microsoft.com/office/drawing/2014/main" id="{736A3B90-E262-4EB2-87E8-A468ECA6E3B0}"/>
              </a:ext>
            </a:extLst>
          </p:cNvPr>
          <p:cNvSpPr>
            <a:spLocks noGrp="1" noRot="1" noChangeArrowheads="1"/>
          </p:cNvSpPr>
          <p:nvPr>
            <p:ph type="body" idx="1"/>
          </p:nvPr>
        </p:nvSpPr>
        <p:spPr>
          <a:xfrm>
            <a:off x="838200" y="1905000"/>
            <a:ext cx="8007350" cy="4648200"/>
          </a:xfrm>
        </p:spPr>
        <p:txBody>
          <a:bodyPr/>
          <a:lstStyle/>
          <a:p>
            <a:pPr marL="609600" indent="-609600" eaLnBrk="1" hangingPunct="1">
              <a:lnSpc>
                <a:spcPct val="80000"/>
              </a:lnSpc>
              <a:buFont typeface="Wingdings" panose="05000000000000000000" pitchFamily="2" charset="2"/>
              <a:buNone/>
              <a:defRPr/>
            </a:pPr>
            <a:r>
              <a:rPr lang="en-US" altLang="en-US" sz="2800"/>
              <a:t>Do and support what is right even if</a:t>
            </a:r>
          </a:p>
          <a:p>
            <a:pPr marL="609600" indent="-609600" eaLnBrk="1" hangingPunct="1">
              <a:lnSpc>
                <a:spcPct val="80000"/>
              </a:lnSpc>
              <a:defRPr/>
            </a:pPr>
            <a:r>
              <a:rPr lang="en-US" altLang="en-US" sz="2800"/>
              <a:t>It causes pain</a:t>
            </a:r>
          </a:p>
          <a:p>
            <a:pPr marL="609600" indent="-609600" eaLnBrk="1" hangingPunct="1">
              <a:lnSpc>
                <a:spcPct val="80000"/>
              </a:lnSpc>
              <a:defRPr/>
            </a:pPr>
            <a:r>
              <a:rPr lang="en-US" altLang="en-US" sz="2800"/>
              <a:t>It requires sacrifice</a:t>
            </a:r>
          </a:p>
          <a:p>
            <a:pPr marL="609600" indent="-609600" eaLnBrk="1" hangingPunct="1">
              <a:lnSpc>
                <a:spcPct val="80000"/>
              </a:lnSpc>
              <a:defRPr/>
            </a:pPr>
            <a:r>
              <a:rPr lang="en-US" altLang="en-US" sz="2800"/>
              <a:t>You hate it</a:t>
            </a:r>
          </a:p>
          <a:p>
            <a:pPr marL="609600" indent="-609600" eaLnBrk="1" hangingPunct="1">
              <a:lnSpc>
                <a:spcPct val="80000"/>
              </a:lnSpc>
              <a:defRPr/>
            </a:pPr>
            <a:r>
              <a:rPr lang="en-US" altLang="en-US" sz="2800"/>
              <a:t>Against your materialistic benefits</a:t>
            </a:r>
          </a:p>
          <a:p>
            <a:pPr marL="609600" indent="-609600" eaLnBrk="1" hangingPunct="1">
              <a:lnSpc>
                <a:spcPct val="80000"/>
              </a:lnSpc>
              <a:defRPr/>
            </a:pPr>
            <a:endParaRPr lang="en-US" altLang="en-US" sz="2800"/>
          </a:p>
          <a:p>
            <a:pPr marL="609600" indent="-609600" eaLnBrk="1" hangingPunct="1">
              <a:lnSpc>
                <a:spcPct val="80000"/>
              </a:lnSpc>
              <a:buFont typeface="Wingdings" panose="05000000000000000000" pitchFamily="2" charset="2"/>
              <a:buNone/>
              <a:defRPr/>
            </a:pPr>
            <a:r>
              <a:rPr lang="en-US" altLang="en-US" sz="2800"/>
              <a:t>Stop yourself from doing what is wrong and condemn it even if</a:t>
            </a:r>
          </a:p>
          <a:p>
            <a:pPr marL="609600" indent="-609600" eaLnBrk="1" hangingPunct="1">
              <a:lnSpc>
                <a:spcPct val="80000"/>
              </a:lnSpc>
              <a:defRPr/>
            </a:pPr>
            <a:r>
              <a:rPr lang="en-US" altLang="en-US" sz="2800"/>
              <a:t>It causes pleasure</a:t>
            </a:r>
          </a:p>
          <a:p>
            <a:pPr marL="609600" indent="-609600" eaLnBrk="1" hangingPunct="1">
              <a:lnSpc>
                <a:spcPct val="80000"/>
              </a:lnSpc>
              <a:defRPr/>
            </a:pPr>
            <a:r>
              <a:rPr lang="en-US" altLang="en-US" sz="2800"/>
              <a:t>You love it</a:t>
            </a:r>
          </a:p>
          <a:p>
            <a:pPr marL="609600" indent="-609600" eaLnBrk="1" hangingPunct="1">
              <a:lnSpc>
                <a:spcPct val="80000"/>
              </a:lnSpc>
              <a:defRPr/>
            </a:pPr>
            <a:r>
              <a:rPr lang="en-US" altLang="en-US" sz="2800"/>
              <a:t>Brings materialistic benefits to you</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9E4DCB4-09BD-43DB-B999-A32BB8CD5E0A}"/>
              </a:ext>
            </a:extLst>
          </p:cNvPr>
          <p:cNvSpPr>
            <a:spLocks noGrp="1" noRot="1" noChangeArrowheads="1"/>
          </p:cNvSpPr>
          <p:nvPr>
            <p:ph type="title"/>
          </p:nvPr>
        </p:nvSpPr>
        <p:spPr/>
        <p:txBody>
          <a:bodyPr/>
          <a:lstStyle/>
          <a:p>
            <a:pPr eaLnBrk="1" hangingPunct="1">
              <a:defRPr/>
            </a:pPr>
            <a:r>
              <a:rPr lang="en-US" altLang="en-US"/>
              <a:t>Motivate you to Sacrifice for the Sake of God</a:t>
            </a:r>
          </a:p>
        </p:txBody>
      </p:sp>
      <p:sp>
        <p:nvSpPr>
          <p:cNvPr id="33795" name="Rectangle 3">
            <a:extLst>
              <a:ext uri="{FF2B5EF4-FFF2-40B4-BE49-F238E27FC236}">
                <a16:creationId xmlns:a16="http://schemas.microsoft.com/office/drawing/2014/main" id="{36C03CFC-1199-473E-A077-67F707368FC2}"/>
              </a:ext>
            </a:extLst>
          </p:cNvPr>
          <p:cNvSpPr>
            <a:spLocks noGrp="1" noRot="1" noChangeArrowheads="1"/>
          </p:cNvSpPr>
          <p:nvPr>
            <p:ph type="body" idx="1"/>
          </p:nvPr>
        </p:nvSpPr>
        <p:spPr/>
        <p:txBody>
          <a:bodyPr/>
          <a:lstStyle/>
          <a:p>
            <a:pPr eaLnBrk="1" hangingPunct="1">
              <a:lnSpc>
                <a:spcPct val="90000"/>
              </a:lnSpc>
              <a:defRPr/>
            </a:pPr>
            <a:r>
              <a:rPr lang="en-US" altLang="en-US"/>
              <a:t>Sacrifice precious time, money and effort for the sake of God</a:t>
            </a:r>
          </a:p>
          <a:p>
            <a:pPr eaLnBrk="1" hangingPunct="1">
              <a:lnSpc>
                <a:spcPct val="90000"/>
              </a:lnSpc>
              <a:defRPr/>
            </a:pPr>
            <a:r>
              <a:rPr lang="en-US" altLang="en-US"/>
              <a:t>Do not expect any worldly gains, such as recognition, fame or materialistic gains</a:t>
            </a:r>
          </a:p>
          <a:p>
            <a:pPr eaLnBrk="1" hangingPunct="1">
              <a:lnSpc>
                <a:spcPct val="90000"/>
              </a:lnSpc>
              <a:defRPr/>
            </a:pPr>
            <a:r>
              <a:rPr lang="en-US" altLang="en-US"/>
              <a:t>Look only to be rewarded by God in the day of judgment</a:t>
            </a:r>
          </a:p>
          <a:p>
            <a:pPr eaLnBrk="1" hangingPunct="1">
              <a:lnSpc>
                <a:spcPct val="90000"/>
              </a:lnSpc>
              <a:defRPr/>
            </a:pPr>
            <a:r>
              <a:rPr lang="en-US" altLang="en-US"/>
              <a:t>Invest precious time, money and effort with God for the eternal retirement</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7208329-E2C1-4936-9617-10A9BCF1C389}"/>
              </a:ext>
            </a:extLst>
          </p:cNvPr>
          <p:cNvSpPr>
            <a:spLocks noGrp="1" noRot="1" noChangeArrowheads="1"/>
          </p:cNvSpPr>
          <p:nvPr>
            <p:ph type="title"/>
          </p:nvPr>
        </p:nvSpPr>
        <p:spPr/>
        <p:txBody>
          <a:bodyPr/>
          <a:lstStyle/>
          <a:p>
            <a:pPr algn="ctr" eaLnBrk="1" hangingPunct="1">
              <a:defRPr/>
            </a:pPr>
            <a:r>
              <a:rPr lang="en-US" altLang="en-US"/>
              <a:t>Part II:</a:t>
            </a:r>
            <a:br>
              <a:rPr lang="en-US" altLang="en-US"/>
            </a:br>
            <a:r>
              <a:rPr lang="en-US" altLang="en-US"/>
              <a:t>Six Pillars of Faith</a:t>
            </a:r>
          </a:p>
        </p:txBody>
      </p:sp>
      <p:sp>
        <p:nvSpPr>
          <p:cNvPr id="34819" name="Rectangle 3">
            <a:extLst>
              <a:ext uri="{FF2B5EF4-FFF2-40B4-BE49-F238E27FC236}">
                <a16:creationId xmlns:a16="http://schemas.microsoft.com/office/drawing/2014/main" id="{16DD3FA2-A1A1-487B-90B7-FF723E082759}"/>
              </a:ext>
            </a:extLst>
          </p:cNvPr>
          <p:cNvSpPr>
            <a:spLocks noGrp="1" noRot="1" noChangeArrowheads="1"/>
          </p:cNvSpPr>
          <p:nvPr>
            <p:ph type="body" idx="1"/>
          </p:nvPr>
        </p:nvSpPr>
        <p:spPr>
          <a:xfrm>
            <a:off x="762000" y="1905000"/>
            <a:ext cx="8153400" cy="4648200"/>
          </a:xfrm>
        </p:spPr>
        <p:txBody>
          <a:bodyPr/>
          <a:lstStyle/>
          <a:p>
            <a:pPr algn="ctr" eaLnBrk="1" hangingPunct="1">
              <a:lnSpc>
                <a:spcPct val="90000"/>
              </a:lnSpc>
              <a:buFont typeface="Wingdings" panose="05000000000000000000" pitchFamily="2" charset="2"/>
              <a:buNone/>
              <a:defRPr/>
            </a:pPr>
            <a:r>
              <a:rPr lang="en-US" altLang="en-US" b="1"/>
              <a:t>1. To believe in God:</a:t>
            </a:r>
          </a:p>
          <a:p>
            <a:pPr eaLnBrk="1" hangingPunct="1">
              <a:lnSpc>
                <a:spcPct val="90000"/>
              </a:lnSpc>
              <a:defRPr/>
            </a:pPr>
            <a:r>
              <a:rPr lang="en-US" altLang="en-US" sz="2800" b="1"/>
              <a:t>One</a:t>
            </a:r>
            <a:r>
              <a:rPr lang="en-US" altLang="en-US" sz="2800"/>
              <a:t> God, the one Worshiped by Abraham, Moses, Jacob, Noah, Josef, Jesus …etc</a:t>
            </a:r>
          </a:p>
          <a:p>
            <a:pPr eaLnBrk="1" hangingPunct="1">
              <a:lnSpc>
                <a:spcPct val="90000"/>
              </a:lnSpc>
              <a:defRPr/>
            </a:pPr>
            <a:r>
              <a:rPr lang="en-US" altLang="en-US" sz="2800"/>
              <a:t>Perfect God, i.e. does not need to rest, does not make mistakes, all knowing, in full control, and has all the attributes of beauty and greatness. </a:t>
            </a:r>
            <a:r>
              <a:rPr lang="en-US" altLang="en-US" sz="2800" b="1"/>
              <a:t>FLAWLESS.</a:t>
            </a:r>
          </a:p>
          <a:p>
            <a:pPr eaLnBrk="1" hangingPunct="1">
              <a:lnSpc>
                <a:spcPct val="90000"/>
              </a:lnSpc>
              <a:defRPr/>
            </a:pPr>
            <a:r>
              <a:rPr lang="en-US" altLang="en-US" sz="2800"/>
              <a:t>Did not beget nor was he begotten</a:t>
            </a:r>
          </a:p>
          <a:p>
            <a:pPr eaLnBrk="1" hangingPunct="1">
              <a:lnSpc>
                <a:spcPct val="90000"/>
              </a:lnSpc>
              <a:defRPr/>
            </a:pPr>
            <a:r>
              <a:rPr lang="en-US" altLang="en-US" sz="2800"/>
              <a:t>The Big Boss</a:t>
            </a:r>
          </a:p>
          <a:p>
            <a:pPr eaLnBrk="1" hangingPunct="1">
              <a:lnSpc>
                <a:spcPct val="90000"/>
              </a:lnSpc>
              <a:defRPr/>
            </a:pPr>
            <a:r>
              <a:rPr lang="en-US" altLang="en-US" sz="2800"/>
              <a:t>Not being able to see him ≠ does not exist, signs of his existence are every where</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B5A6575-84B5-4454-AE79-ABAFE5E4F264}"/>
              </a:ext>
            </a:extLst>
          </p:cNvPr>
          <p:cNvSpPr>
            <a:spLocks noGrp="1" noRot="1" noChangeArrowheads="1"/>
          </p:cNvSpPr>
          <p:nvPr>
            <p:ph type="title"/>
          </p:nvPr>
        </p:nvSpPr>
        <p:spPr>
          <a:xfrm>
            <a:off x="457200" y="244475"/>
            <a:ext cx="8385175" cy="974725"/>
          </a:xfrm>
        </p:spPr>
        <p:txBody>
          <a:bodyPr/>
          <a:lstStyle/>
          <a:p>
            <a:pPr eaLnBrk="1" hangingPunct="1">
              <a:defRPr/>
            </a:pPr>
            <a:r>
              <a:rPr lang="en-US" altLang="en-US"/>
              <a:t>Signs of God Existence</a:t>
            </a:r>
          </a:p>
        </p:txBody>
      </p:sp>
      <p:pic>
        <p:nvPicPr>
          <p:cNvPr id="17411" name="Picture 4" descr="2">
            <a:extLst>
              <a:ext uri="{FF2B5EF4-FFF2-40B4-BE49-F238E27FC236}">
                <a16:creationId xmlns:a16="http://schemas.microsoft.com/office/drawing/2014/main" id="{C7110197-63E4-47E4-9DA2-F77C903E7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 y="1143000"/>
            <a:ext cx="2803525"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7" descr="KS13610">
            <a:hlinkClick r:id=""/>
            <a:extLst>
              <a:ext uri="{FF2B5EF4-FFF2-40B4-BE49-F238E27FC236}">
                <a16:creationId xmlns:a16="http://schemas.microsoft.com/office/drawing/2014/main" id="{332059F6-712C-4237-ABAF-8B48D81365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2192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1" descr="KS13655">
            <a:hlinkClick r:id=""/>
            <a:extLst>
              <a:ext uri="{FF2B5EF4-FFF2-40B4-BE49-F238E27FC236}">
                <a16:creationId xmlns:a16="http://schemas.microsoft.com/office/drawing/2014/main" id="{973651B9-484E-46D5-8724-7BF00923F7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251200"/>
            <a:ext cx="24384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3" descr="KS13649">
            <a:hlinkClick r:id=""/>
            <a:extLst>
              <a:ext uri="{FF2B5EF4-FFF2-40B4-BE49-F238E27FC236}">
                <a16:creationId xmlns:a16="http://schemas.microsoft.com/office/drawing/2014/main" id="{7D9301E7-860C-49A4-9A89-F0F280DD5F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953000"/>
            <a:ext cx="24384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5" descr="KS13591">
            <a:hlinkClick r:id=""/>
            <a:extLst>
              <a:ext uri="{FF2B5EF4-FFF2-40B4-BE49-F238E27FC236}">
                <a16:creationId xmlns:a16="http://schemas.microsoft.com/office/drawing/2014/main" id="{5F7A6014-72FB-49CD-AFF7-146B735E67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7400" y="3200400"/>
            <a:ext cx="228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9" descr="028150">
            <a:hlinkClick r:id=""/>
            <a:extLst>
              <a:ext uri="{FF2B5EF4-FFF2-40B4-BE49-F238E27FC236}">
                <a16:creationId xmlns:a16="http://schemas.microsoft.com/office/drawing/2014/main" id="{C484DEC4-24C4-47E0-B57B-053C13618B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1219200"/>
            <a:ext cx="22383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8DFE6FB-C0B5-42CE-97FD-69AAF997FDDA}"/>
              </a:ext>
            </a:extLst>
          </p:cNvPr>
          <p:cNvSpPr>
            <a:spLocks noGrp="1" noRot="1" noChangeArrowheads="1"/>
          </p:cNvSpPr>
          <p:nvPr>
            <p:ph type="title"/>
          </p:nvPr>
        </p:nvSpPr>
        <p:spPr/>
        <p:txBody>
          <a:bodyPr/>
          <a:lstStyle/>
          <a:p>
            <a:pPr eaLnBrk="1" hangingPunct="1">
              <a:defRPr/>
            </a:pPr>
            <a:r>
              <a:rPr lang="en-US" altLang="en-US"/>
              <a:t>2. To Believe in the Angels of God</a:t>
            </a:r>
          </a:p>
        </p:txBody>
      </p:sp>
      <p:sp>
        <p:nvSpPr>
          <p:cNvPr id="36867" name="Rectangle 3">
            <a:extLst>
              <a:ext uri="{FF2B5EF4-FFF2-40B4-BE49-F238E27FC236}">
                <a16:creationId xmlns:a16="http://schemas.microsoft.com/office/drawing/2014/main" id="{671CA51B-03F8-41B4-844C-F4C39C319F9D}"/>
              </a:ext>
            </a:extLst>
          </p:cNvPr>
          <p:cNvSpPr>
            <a:spLocks noGrp="1" noRot="1" noChangeArrowheads="1"/>
          </p:cNvSpPr>
          <p:nvPr>
            <p:ph type="body" idx="1"/>
          </p:nvPr>
        </p:nvSpPr>
        <p:spPr>
          <a:xfrm>
            <a:off x="304800" y="1905000"/>
            <a:ext cx="5638800" cy="4724400"/>
          </a:xfrm>
        </p:spPr>
        <p:txBody>
          <a:bodyPr/>
          <a:lstStyle/>
          <a:p>
            <a:pPr eaLnBrk="1" hangingPunct="1">
              <a:lnSpc>
                <a:spcPct val="90000"/>
              </a:lnSpc>
              <a:defRPr/>
            </a:pPr>
            <a:r>
              <a:rPr lang="en-US" altLang="en-US" sz="2600"/>
              <a:t>The Almighty Powerful King should have servants to carry on his orders and commands</a:t>
            </a:r>
          </a:p>
          <a:p>
            <a:pPr eaLnBrk="1" hangingPunct="1">
              <a:lnSpc>
                <a:spcPct val="90000"/>
              </a:lnSpc>
              <a:defRPr/>
            </a:pPr>
            <a:r>
              <a:rPr lang="en-US" altLang="en-US" sz="2600"/>
              <a:t>Created from Light</a:t>
            </a:r>
          </a:p>
          <a:p>
            <a:pPr eaLnBrk="1" hangingPunct="1">
              <a:lnSpc>
                <a:spcPct val="90000"/>
              </a:lnSpc>
              <a:defRPr/>
            </a:pPr>
            <a:r>
              <a:rPr lang="en-US" altLang="en-US" sz="2600"/>
              <a:t>Do not have a free will to obey or disobey</a:t>
            </a:r>
          </a:p>
          <a:p>
            <a:pPr eaLnBrk="1" hangingPunct="1">
              <a:lnSpc>
                <a:spcPct val="90000"/>
              </a:lnSpc>
              <a:defRPr/>
            </a:pPr>
            <a:r>
              <a:rPr lang="en-US" altLang="en-US" sz="2600"/>
              <a:t>No reward or punishment to them</a:t>
            </a:r>
          </a:p>
          <a:p>
            <a:pPr eaLnBrk="1" hangingPunct="1">
              <a:lnSpc>
                <a:spcPct val="90000"/>
              </a:lnSpc>
              <a:defRPr/>
            </a:pPr>
            <a:r>
              <a:rPr lang="en-US" altLang="en-US" sz="2600"/>
              <a:t>Satan was not an angel, he was from the Jinn created from fire</a:t>
            </a:r>
          </a:p>
          <a:p>
            <a:pPr eaLnBrk="1" hangingPunct="1">
              <a:lnSpc>
                <a:spcPct val="90000"/>
              </a:lnSpc>
              <a:defRPr/>
            </a:pPr>
            <a:r>
              <a:rPr lang="en-US" altLang="en-US" sz="2600"/>
              <a:t>They are neither male or female and they do not look like that</a:t>
            </a:r>
          </a:p>
        </p:txBody>
      </p:sp>
      <p:pic>
        <p:nvPicPr>
          <p:cNvPr id="18436" name="Picture 5" descr="DIFLI003">
            <a:hlinkClick r:id=""/>
            <a:extLst>
              <a:ext uri="{FF2B5EF4-FFF2-40B4-BE49-F238E27FC236}">
                <a16:creationId xmlns:a16="http://schemas.microsoft.com/office/drawing/2014/main" id="{A5060C8B-44B0-44D7-86CE-E64F6B93A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905000"/>
            <a:ext cx="28575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0301566">
            <a:hlinkClick r:id=""/>
            <a:extLst>
              <a:ext uri="{FF2B5EF4-FFF2-40B4-BE49-F238E27FC236}">
                <a16:creationId xmlns:a16="http://schemas.microsoft.com/office/drawing/2014/main" id="{DD5C076A-7F88-4875-A7D2-0EB87FF0F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343400"/>
            <a:ext cx="17319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Line 8">
            <a:extLst>
              <a:ext uri="{FF2B5EF4-FFF2-40B4-BE49-F238E27FC236}">
                <a16:creationId xmlns:a16="http://schemas.microsoft.com/office/drawing/2014/main" id="{5C8F4873-0636-4220-AD69-78BB0A951A36}"/>
              </a:ext>
            </a:extLst>
          </p:cNvPr>
          <p:cNvSpPr>
            <a:spLocks noChangeShapeType="1"/>
          </p:cNvSpPr>
          <p:nvPr/>
        </p:nvSpPr>
        <p:spPr bwMode="auto">
          <a:xfrm>
            <a:off x="6248400" y="2057400"/>
            <a:ext cx="2438400" cy="213360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9">
            <a:extLst>
              <a:ext uri="{FF2B5EF4-FFF2-40B4-BE49-F238E27FC236}">
                <a16:creationId xmlns:a16="http://schemas.microsoft.com/office/drawing/2014/main" id="{D04655B6-0F8E-44DE-A3CC-E86F06D99C60}"/>
              </a:ext>
            </a:extLst>
          </p:cNvPr>
          <p:cNvSpPr>
            <a:spLocks noChangeShapeType="1"/>
          </p:cNvSpPr>
          <p:nvPr/>
        </p:nvSpPr>
        <p:spPr bwMode="auto">
          <a:xfrm flipH="1">
            <a:off x="6400800" y="2057400"/>
            <a:ext cx="2209800" cy="190500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10">
            <a:extLst>
              <a:ext uri="{FF2B5EF4-FFF2-40B4-BE49-F238E27FC236}">
                <a16:creationId xmlns:a16="http://schemas.microsoft.com/office/drawing/2014/main" id="{E47E1FB1-3B4B-434E-8EBD-DA2106B17ED6}"/>
              </a:ext>
            </a:extLst>
          </p:cNvPr>
          <p:cNvSpPr>
            <a:spLocks noChangeShapeType="1"/>
          </p:cNvSpPr>
          <p:nvPr/>
        </p:nvSpPr>
        <p:spPr bwMode="auto">
          <a:xfrm>
            <a:off x="6248400" y="4419600"/>
            <a:ext cx="2438400" cy="213360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Line 11">
            <a:extLst>
              <a:ext uri="{FF2B5EF4-FFF2-40B4-BE49-F238E27FC236}">
                <a16:creationId xmlns:a16="http://schemas.microsoft.com/office/drawing/2014/main" id="{EF982924-70E9-444E-A0B4-5AAC0DA0FD0D}"/>
              </a:ext>
            </a:extLst>
          </p:cNvPr>
          <p:cNvSpPr>
            <a:spLocks noChangeShapeType="1"/>
          </p:cNvSpPr>
          <p:nvPr/>
        </p:nvSpPr>
        <p:spPr bwMode="auto">
          <a:xfrm flipH="1">
            <a:off x="6400800" y="4419600"/>
            <a:ext cx="2209800" cy="190500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97356F2-4EDF-4490-BE78-79F0E738FCDB}"/>
              </a:ext>
            </a:extLst>
          </p:cNvPr>
          <p:cNvSpPr>
            <a:spLocks noGrp="1" noRot="1" noChangeArrowheads="1"/>
          </p:cNvSpPr>
          <p:nvPr>
            <p:ph type="title"/>
          </p:nvPr>
        </p:nvSpPr>
        <p:spPr/>
        <p:txBody>
          <a:bodyPr/>
          <a:lstStyle/>
          <a:p>
            <a:pPr eaLnBrk="1" hangingPunct="1">
              <a:defRPr/>
            </a:pPr>
            <a:r>
              <a:rPr lang="en-US" altLang="en-US"/>
              <a:t>3. To Believe in the Messengers of God</a:t>
            </a:r>
          </a:p>
        </p:txBody>
      </p:sp>
      <p:sp>
        <p:nvSpPr>
          <p:cNvPr id="37891" name="Rectangle 3">
            <a:extLst>
              <a:ext uri="{FF2B5EF4-FFF2-40B4-BE49-F238E27FC236}">
                <a16:creationId xmlns:a16="http://schemas.microsoft.com/office/drawing/2014/main" id="{ECF8EFC0-620E-4096-8927-97145723096F}"/>
              </a:ext>
            </a:extLst>
          </p:cNvPr>
          <p:cNvSpPr>
            <a:spLocks noGrp="1" noRot="1" noChangeArrowheads="1"/>
          </p:cNvSpPr>
          <p:nvPr>
            <p:ph type="body" idx="1"/>
          </p:nvPr>
        </p:nvSpPr>
        <p:spPr/>
        <p:txBody>
          <a:bodyPr/>
          <a:lstStyle/>
          <a:p>
            <a:pPr marL="609600" indent="-609600" eaLnBrk="1" hangingPunct="1">
              <a:lnSpc>
                <a:spcPct val="90000"/>
              </a:lnSpc>
              <a:buFont typeface="Wingdings" panose="05000000000000000000" pitchFamily="2" charset="2"/>
              <a:buNone/>
              <a:defRPr/>
            </a:pPr>
            <a:r>
              <a:rPr lang="en-US" altLang="en-US" sz="2800"/>
              <a:t>They are teachers sent by God to teach the guidance of God and answer the questions:</a:t>
            </a:r>
          </a:p>
          <a:p>
            <a:pPr marL="609600" indent="-609600" eaLnBrk="1" hangingPunct="1">
              <a:lnSpc>
                <a:spcPct val="90000"/>
              </a:lnSpc>
              <a:buFont typeface="Wingdings" panose="05000000000000000000" pitchFamily="2" charset="2"/>
              <a:buAutoNum type="arabicPeriod"/>
              <a:defRPr/>
            </a:pPr>
            <a:r>
              <a:rPr lang="en-US" altLang="en-US" sz="2800"/>
              <a:t>What is good, what is evil, what is right, what is wrong, what is moral and what is immoral?</a:t>
            </a:r>
          </a:p>
          <a:p>
            <a:pPr marL="609600" indent="-609600" eaLnBrk="1" hangingPunct="1">
              <a:lnSpc>
                <a:spcPct val="90000"/>
              </a:lnSpc>
              <a:buFont typeface="Wingdings" panose="05000000000000000000" pitchFamily="2" charset="2"/>
              <a:buAutoNum type="arabicPeriod"/>
              <a:defRPr/>
            </a:pPr>
            <a:r>
              <a:rPr lang="en-US" altLang="en-US" sz="2800"/>
              <a:t>What is the purpose of our creation?</a:t>
            </a:r>
          </a:p>
          <a:p>
            <a:pPr marL="609600" indent="-609600" eaLnBrk="1" hangingPunct="1">
              <a:lnSpc>
                <a:spcPct val="90000"/>
              </a:lnSpc>
              <a:buFont typeface="Wingdings" panose="05000000000000000000" pitchFamily="2" charset="2"/>
              <a:buAutoNum type="arabicPeriod"/>
              <a:defRPr/>
            </a:pPr>
            <a:r>
              <a:rPr lang="en-US" altLang="en-US" sz="2800"/>
              <a:t>Is there a God? Who is God?</a:t>
            </a:r>
          </a:p>
          <a:p>
            <a:pPr marL="609600" indent="-609600" eaLnBrk="1" hangingPunct="1">
              <a:lnSpc>
                <a:spcPct val="90000"/>
              </a:lnSpc>
              <a:buFont typeface="Wingdings" panose="05000000000000000000" pitchFamily="2" charset="2"/>
              <a:buAutoNum type="arabicPeriod"/>
              <a:defRPr/>
            </a:pPr>
            <a:r>
              <a:rPr lang="en-US" altLang="en-US" sz="2800"/>
              <a:t>What is God expecting from us?</a:t>
            </a:r>
          </a:p>
          <a:p>
            <a:pPr marL="609600" indent="-609600" eaLnBrk="1" hangingPunct="1">
              <a:lnSpc>
                <a:spcPct val="90000"/>
              </a:lnSpc>
              <a:buFont typeface="Wingdings" panose="05000000000000000000" pitchFamily="2" charset="2"/>
              <a:buAutoNum type="arabicPeriod"/>
              <a:defRPr/>
            </a:pPr>
            <a:r>
              <a:rPr lang="en-US" altLang="en-US" sz="2800"/>
              <a:t>What should we expect from God?</a:t>
            </a:r>
          </a:p>
          <a:p>
            <a:pPr marL="609600" indent="-609600" eaLnBrk="1" hangingPunct="1">
              <a:lnSpc>
                <a:spcPct val="90000"/>
              </a:lnSpc>
              <a:buFont typeface="Wingdings" panose="05000000000000000000" pitchFamily="2" charset="2"/>
              <a:buAutoNum type="arabicPeriod"/>
              <a:defRPr/>
            </a:pPr>
            <a:r>
              <a:rPr lang="en-US" altLang="en-US" sz="2800"/>
              <a:t>Is there a life after death? Where do we go?</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966F05B6-D87D-4787-98F1-A998B5CDBB3B}"/>
              </a:ext>
            </a:extLst>
          </p:cNvPr>
          <p:cNvSpPr>
            <a:spLocks noGrp="1" noRot="1" noChangeArrowheads="1"/>
          </p:cNvSpPr>
          <p:nvPr>
            <p:ph type="title"/>
          </p:nvPr>
        </p:nvSpPr>
        <p:spPr>
          <a:xfrm>
            <a:off x="533400" y="244475"/>
            <a:ext cx="8308975" cy="669925"/>
          </a:xfrm>
        </p:spPr>
        <p:txBody>
          <a:bodyPr/>
          <a:lstStyle/>
          <a:p>
            <a:pPr eaLnBrk="1" hangingPunct="1">
              <a:defRPr/>
            </a:pPr>
            <a:r>
              <a:rPr lang="en-US" altLang="en-US" sz="4000"/>
              <a:t>Purpose of Life</a:t>
            </a:r>
          </a:p>
        </p:txBody>
      </p:sp>
      <p:sp>
        <p:nvSpPr>
          <p:cNvPr id="55299" name="Rectangle 3">
            <a:extLst>
              <a:ext uri="{FF2B5EF4-FFF2-40B4-BE49-F238E27FC236}">
                <a16:creationId xmlns:a16="http://schemas.microsoft.com/office/drawing/2014/main" id="{F24D85FB-45CD-4491-9A3E-BEDF221EA65B}"/>
              </a:ext>
            </a:extLst>
          </p:cNvPr>
          <p:cNvSpPr>
            <a:spLocks noGrp="1" noRot="1" noChangeArrowheads="1"/>
          </p:cNvSpPr>
          <p:nvPr>
            <p:ph type="body" idx="1"/>
          </p:nvPr>
        </p:nvSpPr>
        <p:spPr>
          <a:xfrm>
            <a:off x="762000" y="1066800"/>
            <a:ext cx="8159750" cy="5486400"/>
          </a:xfrm>
        </p:spPr>
        <p:txBody>
          <a:bodyPr/>
          <a:lstStyle/>
          <a:p>
            <a:pPr eaLnBrk="1" hangingPunct="1">
              <a:lnSpc>
                <a:spcPct val="80000"/>
              </a:lnSpc>
              <a:defRPr/>
            </a:pPr>
            <a:r>
              <a:rPr lang="en-US" altLang="en-US" sz="2200"/>
              <a:t>All creation of God worship him without a choice. They can not choose not to worship him with the exception of human and Jinn kinds</a:t>
            </a:r>
          </a:p>
          <a:p>
            <a:pPr eaLnBrk="1" hangingPunct="1">
              <a:lnSpc>
                <a:spcPct val="80000"/>
              </a:lnSpc>
              <a:defRPr/>
            </a:pPr>
            <a:r>
              <a:rPr lang="en-US" altLang="en-US" sz="2200"/>
              <a:t>God created us and gave us free will to worship him with our choice. Worship even though we have the choice not to worship, obey even though we have the choice not to obey, sacrifice for his sake even though we have the choice not to, fight our evil desires and inclinations, even though we have the choice not to fight them, actually it is easier not to, but no pain, no gain</a:t>
            </a:r>
          </a:p>
          <a:p>
            <a:pPr eaLnBrk="1" hangingPunct="1">
              <a:lnSpc>
                <a:spcPct val="80000"/>
              </a:lnSpc>
              <a:defRPr/>
            </a:pPr>
            <a:r>
              <a:rPr lang="en-US" altLang="en-US" sz="2200"/>
              <a:t>This is why we were inspired with both good will and evil desires, so we have a free will</a:t>
            </a:r>
          </a:p>
          <a:p>
            <a:pPr eaLnBrk="1" hangingPunct="1">
              <a:lnSpc>
                <a:spcPct val="80000"/>
              </a:lnSpc>
              <a:defRPr/>
            </a:pPr>
            <a:r>
              <a:rPr lang="en-US" altLang="en-US" sz="2200"/>
              <a:t>Angels are inspired only with good will, so they do not have a free will and they always choose good. Consequently, they do not get rewards or punishments</a:t>
            </a:r>
          </a:p>
          <a:p>
            <a:pPr eaLnBrk="1" hangingPunct="1">
              <a:lnSpc>
                <a:spcPct val="80000"/>
              </a:lnSpc>
              <a:defRPr/>
            </a:pPr>
            <a:r>
              <a:rPr lang="en-US" altLang="en-US" sz="2200"/>
              <a:t>Satan kind is inspired only with evil desires, so they do not have a free will and they always choose evil. Satan has lost the free will after failing the test of submission by refusing to bow down to Adam</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695A8136-1A16-401D-B9BF-D349F2C265CA}"/>
              </a:ext>
            </a:extLst>
          </p:cNvPr>
          <p:cNvSpPr>
            <a:spLocks noGrp="1" noRot="1" noChangeArrowheads="1"/>
          </p:cNvSpPr>
          <p:nvPr>
            <p:ph type="title"/>
          </p:nvPr>
        </p:nvSpPr>
        <p:spPr/>
        <p:txBody>
          <a:bodyPr/>
          <a:lstStyle/>
          <a:p>
            <a:pPr eaLnBrk="1" hangingPunct="1">
              <a:defRPr/>
            </a:pPr>
            <a:r>
              <a:rPr lang="en-US" altLang="en-US"/>
              <a:t>Meaning of the Word Muslim</a:t>
            </a:r>
          </a:p>
        </p:txBody>
      </p:sp>
      <p:sp>
        <p:nvSpPr>
          <p:cNvPr id="57347" name="Rectangle 3">
            <a:extLst>
              <a:ext uri="{FF2B5EF4-FFF2-40B4-BE49-F238E27FC236}">
                <a16:creationId xmlns:a16="http://schemas.microsoft.com/office/drawing/2014/main" id="{11558F71-3662-4AF5-86CF-21D35B8DB494}"/>
              </a:ext>
            </a:extLst>
          </p:cNvPr>
          <p:cNvSpPr>
            <a:spLocks noGrp="1" noRot="1" noChangeArrowheads="1"/>
          </p:cNvSpPr>
          <p:nvPr>
            <p:ph type="body" idx="1"/>
          </p:nvPr>
        </p:nvSpPr>
        <p:spPr/>
        <p:txBody>
          <a:bodyPr/>
          <a:lstStyle/>
          <a:p>
            <a:pPr eaLnBrk="1" hangingPunct="1">
              <a:lnSpc>
                <a:spcPct val="90000"/>
              </a:lnSpc>
              <a:defRPr/>
            </a:pPr>
            <a:r>
              <a:rPr lang="en-US" altLang="en-US" sz="2400"/>
              <a:t>“Muslim” means “submissive”, which means submissive to the guidance of God, not submissive to evil desires and evil inclinations</a:t>
            </a:r>
          </a:p>
          <a:p>
            <a:pPr eaLnBrk="1" hangingPunct="1">
              <a:lnSpc>
                <a:spcPct val="90000"/>
              </a:lnSpc>
              <a:defRPr/>
            </a:pPr>
            <a:r>
              <a:rPr lang="en-US" altLang="en-US" sz="2400"/>
              <a:t>This life is a test of submission. Those who pass the test are those who are submissive to the guidance of God, sacrifice time, money and effort for his sake, and fight their evil desires and inclinations</a:t>
            </a:r>
          </a:p>
          <a:p>
            <a:pPr eaLnBrk="1" hangingPunct="1">
              <a:lnSpc>
                <a:spcPct val="90000"/>
              </a:lnSpc>
              <a:defRPr/>
            </a:pPr>
            <a:r>
              <a:rPr lang="en-US" altLang="en-US" sz="2400"/>
              <a:t>By doing so, they have fulfilled the purpose of their creation and worshiped God by free will</a:t>
            </a:r>
          </a:p>
          <a:p>
            <a:pPr eaLnBrk="1" hangingPunct="1">
              <a:lnSpc>
                <a:spcPct val="90000"/>
              </a:lnSpc>
              <a:defRPr/>
            </a:pPr>
            <a:r>
              <a:rPr lang="en-US" altLang="en-US" sz="2400"/>
              <a:t>God created us because he wanted to be worshiped by a creation that has a free will</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380293D2-3282-4893-B96A-39B635AAB557}"/>
              </a:ext>
            </a:extLst>
          </p:cNvPr>
          <p:cNvSpPr>
            <a:spLocks noGrp="1" noRot="1" noChangeArrowheads="1"/>
          </p:cNvSpPr>
          <p:nvPr>
            <p:ph type="title"/>
          </p:nvPr>
        </p:nvSpPr>
        <p:spPr/>
        <p:txBody>
          <a:bodyPr/>
          <a:lstStyle/>
          <a:p>
            <a:pPr eaLnBrk="1" hangingPunct="1">
              <a:defRPr/>
            </a:pPr>
            <a:r>
              <a:rPr lang="en-US" altLang="en-US" sz="6000"/>
              <a:t>Topics Covered</a:t>
            </a:r>
          </a:p>
        </p:txBody>
      </p:sp>
      <p:sp>
        <p:nvSpPr>
          <p:cNvPr id="61443" name="Rectangle 3">
            <a:extLst>
              <a:ext uri="{FF2B5EF4-FFF2-40B4-BE49-F238E27FC236}">
                <a16:creationId xmlns:a16="http://schemas.microsoft.com/office/drawing/2014/main" id="{C44469E4-851B-4E77-92D8-01C56EB99B69}"/>
              </a:ext>
            </a:extLst>
          </p:cNvPr>
          <p:cNvSpPr>
            <a:spLocks noGrp="1" noRot="1" noChangeArrowheads="1"/>
          </p:cNvSpPr>
          <p:nvPr>
            <p:ph type="body" idx="1"/>
          </p:nvPr>
        </p:nvSpPr>
        <p:spPr>
          <a:xfrm>
            <a:off x="381000" y="1905000"/>
            <a:ext cx="8464550" cy="4191000"/>
          </a:xfrm>
        </p:spPr>
        <p:txBody>
          <a:bodyPr/>
          <a:lstStyle/>
          <a:p>
            <a:pPr marL="609600" indent="-609600" eaLnBrk="1" hangingPunct="1">
              <a:buFont typeface="Wingdings" panose="05000000000000000000" pitchFamily="2" charset="2"/>
              <a:buAutoNum type="arabicPeriod"/>
              <a:defRPr/>
            </a:pPr>
            <a:r>
              <a:rPr lang="en-US" altLang="en-US" sz="6000"/>
              <a:t>Three Spiritual Motivations</a:t>
            </a:r>
          </a:p>
          <a:p>
            <a:pPr marL="609600" indent="-609600" eaLnBrk="1" hangingPunct="1">
              <a:buFont typeface="Wingdings" panose="05000000000000000000" pitchFamily="2" charset="2"/>
              <a:buAutoNum type="arabicPeriod"/>
              <a:defRPr/>
            </a:pPr>
            <a:r>
              <a:rPr lang="en-US" altLang="en-US" sz="6000"/>
              <a:t>Six Pillars of Faith</a:t>
            </a:r>
          </a:p>
          <a:p>
            <a:pPr marL="609600" indent="-609600" eaLnBrk="1" hangingPunct="1">
              <a:buFont typeface="Wingdings" panose="05000000000000000000" pitchFamily="2" charset="2"/>
              <a:buAutoNum type="arabicPeriod"/>
              <a:defRPr/>
            </a:pPr>
            <a:r>
              <a:rPr lang="en-US" altLang="en-US" sz="6000"/>
              <a:t>Five Pillars of Worship</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6">
            <a:extLst>
              <a:ext uri="{FF2B5EF4-FFF2-40B4-BE49-F238E27FC236}">
                <a16:creationId xmlns:a16="http://schemas.microsoft.com/office/drawing/2014/main" id="{C7E115F1-309E-427E-B0F6-5910A62C7B83}"/>
              </a:ext>
            </a:extLst>
          </p:cNvPr>
          <p:cNvSpPr>
            <a:spLocks noChangeArrowheads="1"/>
          </p:cNvSpPr>
          <p:nvPr/>
        </p:nvSpPr>
        <p:spPr bwMode="auto">
          <a:xfrm rot="8696054">
            <a:off x="1752600" y="1219200"/>
            <a:ext cx="2362200" cy="5257800"/>
          </a:xfrm>
          <a:custGeom>
            <a:avLst/>
            <a:gdLst>
              <a:gd name="T0" fmla="*/ 1993106 w 21600"/>
              <a:gd name="T1" fmla="*/ 2628900 h 21600"/>
              <a:gd name="T2" fmla="*/ 1181100 w 21600"/>
              <a:gd name="T3" fmla="*/ 5257800 h 21600"/>
              <a:gd name="T4" fmla="*/ 369094 w 21600"/>
              <a:gd name="T5" fmla="*/ 2628900 h 21600"/>
              <a:gd name="T6" fmla="*/ 1181100 w 21600"/>
              <a:gd name="T7" fmla="*/ 0 h 21600"/>
              <a:gd name="T8" fmla="*/ 0 60000 65536"/>
              <a:gd name="T9" fmla="*/ 0 60000 65536"/>
              <a:gd name="T10" fmla="*/ 0 60000 65536"/>
              <a:gd name="T11" fmla="*/ 0 60000 65536"/>
              <a:gd name="T12" fmla="*/ 5175 w 21600"/>
              <a:gd name="T13" fmla="*/ 5175 h 21600"/>
              <a:gd name="T14" fmla="*/ 16425 w 21600"/>
              <a:gd name="T15" fmla="*/ 16425 h 21600"/>
            </a:gdLst>
            <a:ahLst/>
            <a:cxnLst>
              <a:cxn ang="T8">
                <a:pos x="T0" y="T1"/>
              </a:cxn>
              <a:cxn ang="T9">
                <a:pos x="T2" y="T3"/>
              </a:cxn>
              <a:cxn ang="T10">
                <a:pos x="T4" y="T5"/>
              </a:cxn>
              <a:cxn ang="T11">
                <a:pos x="T6" y="T7"/>
              </a:cxn>
            </a:cxnLst>
            <a:rect l="T12" t="T13" r="T14" b="T15"/>
            <a:pathLst>
              <a:path w="21600" h="21600">
                <a:moveTo>
                  <a:pt x="0" y="0"/>
                </a:moveTo>
                <a:lnTo>
                  <a:pt x="6749" y="21600"/>
                </a:lnTo>
                <a:lnTo>
                  <a:pt x="14851" y="21600"/>
                </a:lnTo>
                <a:lnTo>
                  <a:pt x="21600" y="0"/>
                </a:lnTo>
                <a:lnTo>
                  <a:pt x="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US"/>
          </a:p>
        </p:txBody>
      </p:sp>
      <p:sp>
        <p:nvSpPr>
          <p:cNvPr id="43012" name="Rectangle 4">
            <a:extLst>
              <a:ext uri="{FF2B5EF4-FFF2-40B4-BE49-F238E27FC236}">
                <a16:creationId xmlns:a16="http://schemas.microsoft.com/office/drawing/2014/main" id="{4072365D-BDF5-434A-ADE5-6B8A215CE006}"/>
              </a:ext>
            </a:extLst>
          </p:cNvPr>
          <p:cNvSpPr>
            <a:spLocks noGrp="1" noRot="1" noChangeArrowheads="1"/>
          </p:cNvSpPr>
          <p:nvPr>
            <p:ph type="title"/>
          </p:nvPr>
        </p:nvSpPr>
        <p:spPr>
          <a:xfrm>
            <a:off x="2819400" y="244475"/>
            <a:ext cx="6022975" cy="1431925"/>
          </a:xfrm>
        </p:spPr>
        <p:txBody>
          <a:bodyPr/>
          <a:lstStyle/>
          <a:p>
            <a:pPr eaLnBrk="1" hangingPunct="1">
              <a:defRPr/>
            </a:pPr>
            <a:r>
              <a:rPr lang="en-US" altLang="en-US" sz="3600"/>
              <a:t>Chain of the Prophets</a:t>
            </a:r>
          </a:p>
        </p:txBody>
      </p:sp>
      <p:sp>
        <p:nvSpPr>
          <p:cNvPr id="22532" name="Text Box 7">
            <a:extLst>
              <a:ext uri="{FF2B5EF4-FFF2-40B4-BE49-F238E27FC236}">
                <a16:creationId xmlns:a16="http://schemas.microsoft.com/office/drawing/2014/main" id="{AEAF24FF-9C74-4FDE-8345-C400252E398D}"/>
              </a:ext>
            </a:extLst>
          </p:cNvPr>
          <p:cNvSpPr txBox="1">
            <a:spLocks noChangeArrowheads="1"/>
          </p:cNvSpPr>
          <p:nvPr/>
        </p:nvSpPr>
        <p:spPr bwMode="auto">
          <a:xfrm>
            <a:off x="1371600" y="1919288"/>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003300"/>
                </a:solidFill>
              </a:rPr>
              <a:t>Adam</a:t>
            </a:r>
          </a:p>
        </p:txBody>
      </p:sp>
      <p:sp>
        <p:nvSpPr>
          <p:cNvPr id="22533" name="Text Box 8">
            <a:extLst>
              <a:ext uri="{FF2B5EF4-FFF2-40B4-BE49-F238E27FC236}">
                <a16:creationId xmlns:a16="http://schemas.microsoft.com/office/drawing/2014/main" id="{09426F3B-F837-4E80-8777-7F39AD52E377}"/>
              </a:ext>
            </a:extLst>
          </p:cNvPr>
          <p:cNvSpPr txBox="1">
            <a:spLocks noChangeArrowheads="1"/>
          </p:cNvSpPr>
          <p:nvPr/>
        </p:nvSpPr>
        <p:spPr bwMode="auto">
          <a:xfrm>
            <a:off x="1676400" y="2147888"/>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003300"/>
                </a:solidFill>
              </a:rPr>
              <a:t>Idris</a:t>
            </a:r>
          </a:p>
        </p:txBody>
      </p:sp>
      <p:sp>
        <p:nvSpPr>
          <p:cNvPr id="22534" name="Text Box 9">
            <a:extLst>
              <a:ext uri="{FF2B5EF4-FFF2-40B4-BE49-F238E27FC236}">
                <a16:creationId xmlns:a16="http://schemas.microsoft.com/office/drawing/2014/main" id="{AC7F4BF3-25C4-4B87-B396-C7DF5302A2BC}"/>
              </a:ext>
            </a:extLst>
          </p:cNvPr>
          <p:cNvSpPr txBox="1">
            <a:spLocks noChangeArrowheads="1"/>
          </p:cNvSpPr>
          <p:nvPr/>
        </p:nvSpPr>
        <p:spPr bwMode="auto">
          <a:xfrm>
            <a:off x="1752600" y="2376488"/>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003300"/>
                </a:solidFill>
              </a:rPr>
              <a:t>Noah</a:t>
            </a:r>
          </a:p>
        </p:txBody>
      </p:sp>
      <p:sp>
        <p:nvSpPr>
          <p:cNvPr id="22535" name="Text Box 10">
            <a:extLst>
              <a:ext uri="{FF2B5EF4-FFF2-40B4-BE49-F238E27FC236}">
                <a16:creationId xmlns:a16="http://schemas.microsoft.com/office/drawing/2014/main" id="{78E5C5E9-4968-4671-875A-60F07616C587}"/>
              </a:ext>
            </a:extLst>
          </p:cNvPr>
          <p:cNvSpPr txBox="1">
            <a:spLocks noChangeArrowheads="1"/>
          </p:cNvSpPr>
          <p:nvPr/>
        </p:nvSpPr>
        <p:spPr bwMode="auto">
          <a:xfrm>
            <a:off x="2057400" y="2605088"/>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003300"/>
                </a:solidFill>
              </a:rPr>
              <a:t>Lot</a:t>
            </a:r>
          </a:p>
        </p:txBody>
      </p:sp>
      <p:sp>
        <p:nvSpPr>
          <p:cNvPr id="22536" name="Text Box 11">
            <a:extLst>
              <a:ext uri="{FF2B5EF4-FFF2-40B4-BE49-F238E27FC236}">
                <a16:creationId xmlns:a16="http://schemas.microsoft.com/office/drawing/2014/main" id="{05E71383-E14C-4D61-9031-6A9E65E2E027}"/>
              </a:ext>
            </a:extLst>
          </p:cNvPr>
          <p:cNvSpPr txBox="1">
            <a:spLocks noChangeArrowheads="1"/>
          </p:cNvSpPr>
          <p:nvPr/>
        </p:nvSpPr>
        <p:spPr bwMode="auto">
          <a:xfrm>
            <a:off x="2133600" y="2833688"/>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003300"/>
                </a:solidFill>
              </a:rPr>
              <a:t>Hud</a:t>
            </a:r>
          </a:p>
        </p:txBody>
      </p:sp>
      <p:sp>
        <p:nvSpPr>
          <p:cNvPr id="22537" name="Text Box 12">
            <a:extLst>
              <a:ext uri="{FF2B5EF4-FFF2-40B4-BE49-F238E27FC236}">
                <a16:creationId xmlns:a16="http://schemas.microsoft.com/office/drawing/2014/main" id="{AD5CA2DD-3047-42F2-A666-E7CC85564FD2}"/>
              </a:ext>
            </a:extLst>
          </p:cNvPr>
          <p:cNvSpPr txBox="1">
            <a:spLocks noChangeArrowheads="1"/>
          </p:cNvSpPr>
          <p:nvPr/>
        </p:nvSpPr>
        <p:spPr bwMode="auto">
          <a:xfrm>
            <a:off x="2133600" y="30622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003300"/>
                </a:solidFill>
              </a:rPr>
              <a:t>Abraham</a:t>
            </a:r>
          </a:p>
        </p:txBody>
      </p:sp>
      <p:sp>
        <p:nvSpPr>
          <p:cNvPr id="22538" name="Text Box 13">
            <a:extLst>
              <a:ext uri="{FF2B5EF4-FFF2-40B4-BE49-F238E27FC236}">
                <a16:creationId xmlns:a16="http://schemas.microsoft.com/office/drawing/2014/main" id="{EDCD2263-DA56-431B-8FAF-45FD6FAC1099}"/>
              </a:ext>
            </a:extLst>
          </p:cNvPr>
          <p:cNvSpPr txBox="1">
            <a:spLocks noChangeArrowheads="1"/>
          </p:cNvSpPr>
          <p:nvPr/>
        </p:nvSpPr>
        <p:spPr bwMode="auto">
          <a:xfrm>
            <a:off x="2362200" y="3290888"/>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003300"/>
                </a:solidFill>
              </a:rPr>
              <a:t>Jacob</a:t>
            </a:r>
          </a:p>
        </p:txBody>
      </p:sp>
      <p:sp>
        <p:nvSpPr>
          <p:cNvPr id="22539" name="Text Box 14">
            <a:extLst>
              <a:ext uri="{FF2B5EF4-FFF2-40B4-BE49-F238E27FC236}">
                <a16:creationId xmlns:a16="http://schemas.microsoft.com/office/drawing/2014/main" id="{F63A1412-76F4-4623-BD87-59C48697A556}"/>
              </a:ext>
            </a:extLst>
          </p:cNvPr>
          <p:cNvSpPr txBox="1">
            <a:spLocks noChangeArrowheads="1"/>
          </p:cNvSpPr>
          <p:nvPr/>
        </p:nvSpPr>
        <p:spPr bwMode="auto">
          <a:xfrm>
            <a:off x="2438400" y="3519488"/>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003300"/>
                </a:solidFill>
              </a:rPr>
              <a:t>Joseph</a:t>
            </a:r>
          </a:p>
        </p:txBody>
      </p:sp>
      <p:sp>
        <p:nvSpPr>
          <p:cNvPr id="22540" name="Text Box 16">
            <a:extLst>
              <a:ext uri="{FF2B5EF4-FFF2-40B4-BE49-F238E27FC236}">
                <a16:creationId xmlns:a16="http://schemas.microsoft.com/office/drawing/2014/main" id="{6B9C2332-9EF2-4894-B8FF-04CBC8C45DBF}"/>
              </a:ext>
            </a:extLst>
          </p:cNvPr>
          <p:cNvSpPr txBox="1">
            <a:spLocks noChangeArrowheads="1"/>
          </p:cNvSpPr>
          <p:nvPr/>
        </p:nvSpPr>
        <p:spPr bwMode="auto">
          <a:xfrm>
            <a:off x="2667000" y="3748088"/>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003300"/>
                </a:solidFill>
              </a:rPr>
              <a:t>Moses</a:t>
            </a:r>
          </a:p>
        </p:txBody>
      </p:sp>
      <p:sp>
        <p:nvSpPr>
          <p:cNvPr id="22541" name="Text Box 17">
            <a:extLst>
              <a:ext uri="{FF2B5EF4-FFF2-40B4-BE49-F238E27FC236}">
                <a16:creationId xmlns:a16="http://schemas.microsoft.com/office/drawing/2014/main" id="{B7C0A6CB-EA81-4FB5-8BDC-BC3BDF8C95E7}"/>
              </a:ext>
            </a:extLst>
          </p:cNvPr>
          <p:cNvSpPr txBox="1">
            <a:spLocks noChangeArrowheads="1"/>
          </p:cNvSpPr>
          <p:nvPr/>
        </p:nvSpPr>
        <p:spPr bwMode="auto">
          <a:xfrm>
            <a:off x="2819400" y="3990975"/>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003300"/>
                </a:solidFill>
              </a:rPr>
              <a:t>David</a:t>
            </a:r>
          </a:p>
        </p:txBody>
      </p:sp>
      <p:sp>
        <p:nvSpPr>
          <p:cNvPr id="22542" name="Text Box 19">
            <a:extLst>
              <a:ext uri="{FF2B5EF4-FFF2-40B4-BE49-F238E27FC236}">
                <a16:creationId xmlns:a16="http://schemas.microsoft.com/office/drawing/2014/main" id="{1299CC97-2121-4AD6-A458-4C63730220A3}"/>
              </a:ext>
            </a:extLst>
          </p:cNvPr>
          <p:cNvSpPr txBox="1">
            <a:spLocks noChangeArrowheads="1"/>
          </p:cNvSpPr>
          <p:nvPr/>
        </p:nvSpPr>
        <p:spPr bwMode="auto">
          <a:xfrm>
            <a:off x="2819400" y="42814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003300"/>
                </a:solidFill>
              </a:rPr>
              <a:t>Solomon</a:t>
            </a:r>
          </a:p>
        </p:txBody>
      </p:sp>
      <p:sp>
        <p:nvSpPr>
          <p:cNvPr id="22543" name="Text Box 20">
            <a:extLst>
              <a:ext uri="{FF2B5EF4-FFF2-40B4-BE49-F238E27FC236}">
                <a16:creationId xmlns:a16="http://schemas.microsoft.com/office/drawing/2014/main" id="{C92AA331-DFBE-4EC9-B47D-7308D017B79A}"/>
              </a:ext>
            </a:extLst>
          </p:cNvPr>
          <p:cNvSpPr txBox="1">
            <a:spLocks noChangeArrowheads="1"/>
          </p:cNvSpPr>
          <p:nvPr/>
        </p:nvSpPr>
        <p:spPr bwMode="auto">
          <a:xfrm>
            <a:off x="3352800" y="4510088"/>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003300"/>
                </a:solidFill>
              </a:rPr>
              <a:t>Isra</a:t>
            </a:r>
          </a:p>
        </p:txBody>
      </p:sp>
      <p:sp>
        <p:nvSpPr>
          <p:cNvPr id="22544" name="Text Box 21">
            <a:extLst>
              <a:ext uri="{FF2B5EF4-FFF2-40B4-BE49-F238E27FC236}">
                <a16:creationId xmlns:a16="http://schemas.microsoft.com/office/drawing/2014/main" id="{E5F6DA62-8068-4073-AF8E-BF224844637F}"/>
              </a:ext>
            </a:extLst>
          </p:cNvPr>
          <p:cNvSpPr txBox="1">
            <a:spLocks noChangeArrowheads="1"/>
          </p:cNvSpPr>
          <p:nvPr/>
        </p:nvSpPr>
        <p:spPr bwMode="auto">
          <a:xfrm>
            <a:off x="3429000" y="4814888"/>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003300"/>
                </a:solidFill>
              </a:rPr>
              <a:t>John</a:t>
            </a:r>
          </a:p>
        </p:txBody>
      </p:sp>
      <p:sp>
        <p:nvSpPr>
          <p:cNvPr id="22545" name="Text Box 22">
            <a:extLst>
              <a:ext uri="{FF2B5EF4-FFF2-40B4-BE49-F238E27FC236}">
                <a16:creationId xmlns:a16="http://schemas.microsoft.com/office/drawing/2014/main" id="{11CDFEC3-773A-483D-8959-9FCA98D69203}"/>
              </a:ext>
            </a:extLst>
          </p:cNvPr>
          <p:cNvSpPr txBox="1">
            <a:spLocks noChangeArrowheads="1"/>
          </p:cNvSpPr>
          <p:nvPr/>
        </p:nvSpPr>
        <p:spPr bwMode="auto">
          <a:xfrm>
            <a:off x="3505200" y="5119688"/>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003300"/>
                </a:solidFill>
              </a:rPr>
              <a:t>Jesus</a:t>
            </a:r>
          </a:p>
        </p:txBody>
      </p:sp>
      <p:sp>
        <p:nvSpPr>
          <p:cNvPr id="22546" name="Text Box 23">
            <a:extLst>
              <a:ext uri="{FF2B5EF4-FFF2-40B4-BE49-F238E27FC236}">
                <a16:creationId xmlns:a16="http://schemas.microsoft.com/office/drawing/2014/main" id="{3CDFA1D9-A075-4398-A956-588C8B3FD238}"/>
              </a:ext>
            </a:extLst>
          </p:cNvPr>
          <p:cNvSpPr txBox="1">
            <a:spLocks noChangeArrowheads="1"/>
          </p:cNvSpPr>
          <p:nvPr/>
        </p:nvSpPr>
        <p:spPr bwMode="auto">
          <a:xfrm>
            <a:off x="3657600" y="54102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003300"/>
                </a:solidFill>
              </a:rPr>
              <a:t>Mohamed</a:t>
            </a:r>
          </a:p>
        </p:txBody>
      </p:sp>
      <p:pic>
        <p:nvPicPr>
          <p:cNvPr id="22547" name="Picture 28" descr="1">
            <a:extLst>
              <a:ext uri="{FF2B5EF4-FFF2-40B4-BE49-F238E27FC236}">
                <a16:creationId xmlns:a16="http://schemas.microsoft.com/office/drawing/2014/main" id="{57223004-E943-4D22-A83A-37F8CAFCE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2286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8" name="Text Box 30">
            <a:extLst>
              <a:ext uri="{FF2B5EF4-FFF2-40B4-BE49-F238E27FC236}">
                <a16:creationId xmlns:a16="http://schemas.microsoft.com/office/drawing/2014/main" id="{3536B9A6-DF33-4184-A6CB-888039E31F02}"/>
              </a:ext>
            </a:extLst>
          </p:cNvPr>
          <p:cNvSpPr txBox="1">
            <a:spLocks noChangeArrowheads="1"/>
          </p:cNvSpPr>
          <p:nvPr/>
        </p:nvSpPr>
        <p:spPr bwMode="auto">
          <a:xfrm>
            <a:off x="3505200" y="1905000"/>
            <a:ext cx="54102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Clr>
                <a:schemeClr val="hlink"/>
              </a:buClr>
              <a:buFont typeface="Wingdings" panose="05000000000000000000" pitchFamily="2" charset="2"/>
              <a:buNone/>
              <a:defRPr/>
            </a:pPr>
            <a:r>
              <a:rPr lang="en-US" altLang="en-US" sz="2800">
                <a:effectLst>
                  <a:outerShdw blurRad="38100" dist="38100" dir="2700000" algn="tl">
                    <a:srgbClr val="000000"/>
                  </a:outerShdw>
                </a:effectLst>
              </a:rPr>
              <a:t>All Prophets came with same message and taught the same guidance</a:t>
            </a:r>
          </a:p>
          <a:p>
            <a:pPr eaLnBrk="1" hangingPunct="1">
              <a:spcBef>
                <a:spcPct val="50000"/>
              </a:spcBef>
              <a:defRPr/>
            </a:pPr>
            <a:endParaRPr lang="en-US" altLang="en-US" sz="2800"/>
          </a:p>
        </p:txBody>
      </p:sp>
      <p:sp>
        <p:nvSpPr>
          <p:cNvPr id="22549" name="Text Box 31">
            <a:extLst>
              <a:ext uri="{FF2B5EF4-FFF2-40B4-BE49-F238E27FC236}">
                <a16:creationId xmlns:a16="http://schemas.microsoft.com/office/drawing/2014/main" id="{AE0015B8-B6BE-4B9D-B0F7-3655892FF0BE}"/>
              </a:ext>
            </a:extLst>
          </p:cNvPr>
          <p:cNvSpPr txBox="1">
            <a:spLocks noChangeArrowheads="1"/>
          </p:cNvSpPr>
          <p:nvPr/>
        </p:nvSpPr>
        <p:spPr bwMode="auto">
          <a:xfrm>
            <a:off x="5257800" y="3200400"/>
            <a:ext cx="3886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t>Muslims believe in all the Prophets without making any discrimination among them. They are all equally loved and respected</a:t>
            </a:r>
          </a:p>
        </p:txBody>
      </p:sp>
      <p:sp>
        <p:nvSpPr>
          <p:cNvPr id="22550" name="Text Box 32">
            <a:extLst>
              <a:ext uri="{FF2B5EF4-FFF2-40B4-BE49-F238E27FC236}">
                <a16:creationId xmlns:a16="http://schemas.microsoft.com/office/drawing/2014/main" id="{271BC807-AAD3-44BA-8FF9-EB4351562FD0}"/>
              </a:ext>
            </a:extLst>
          </p:cNvPr>
          <p:cNvSpPr txBox="1">
            <a:spLocks noChangeArrowheads="1"/>
          </p:cNvSpPr>
          <p:nvPr/>
        </p:nvSpPr>
        <p:spPr bwMode="auto">
          <a:xfrm>
            <a:off x="5181600" y="5486400"/>
            <a:ext cx="3810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t>Prophets are sent as mercy to human kind to take them out of darkness and to bring them to light</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6D8395D-771C-496A-BB29-EC3802453619}"/>
              </a:ext>
            </a:extLst>
          </p:cNvPr>
          <p:cNvSpPr>
            <a:spLocks noGrp="1" noRot="1" noChangeArrowheads="1"/>
          </p:cNvSpPr>
          <p:nvPr>
            <p:ph type="title"/>
          </p:nvPr>
        </p:nvSpPr>
        <p:spPr/>
        <p:txBody>
          <a:bodyPr/>
          <a:lstStyle/>
          <a:p>
            <a:pPr eaLnBrk="1" hangingPunct="1">
              <a:defRPr/>
            </a:pPr>
            <a:r>
              <a:rPr lang="en-US" altLang="en-US"/>
              <a:t>4. To Believe in the Scriptures (Books) of God</a:t>
            </a:r>
          </a:p>
        </p:txBody>
      </p:sp>
      <p:sp>
        <p:nvSpPr>
          <p:cNvPr id="46083" name="Rectangle 3">
            <a:extLst>
              <a:ext uri="{FF2B5EF4-FFF2-40B4-BE49-F238E27FC236}">
                <a16:creationId xmlns:a16="http://schemas.microsoft.com/office/drawing/2014/main" id="{DD8449F4-5FDA-4A6E-81B7-F26DC0ACE633}"/>
              </a:ext>
            </a:extLst>
          </p:cNvPr>
          <p:cNvSpPr>
            <a:spLocks noGrp="1" noRot="1" noChangeArrowheads="1"/>
          </p:cNvSpPr>
          <p:nvPr>
            <p:ph type="body" idx="1"/>
          </p:nvPr>
        </p:nvSpPr>
        <p:spPr/>
        <p:txBody>
          <a:bodyPr/>
          <a:lstStyle/>
          <a:p>
            <a:pPr eaLnBrk="1" hangingPunct="1">
              <a:lnSpc>
                <a:spcPct val="90000"/>
              </a:lnSpc>
              <a:defRPr/>
            </a:pPr>
            <a:r>
              <a:rPr lang="en-US" altLang="en-US"/>
              <a:t>Teachers (Prophets) were teaching from a text book called “Holly Scripture”</a:t>
            </a:r>
          </a:p>
          <a:p>
            <a:pPr eaLnBrk="1" hangingPunct="1">
              <a:lnSpc>
                <a:spcPct val="90000"/>
              </a:lnSpc>
              <a:defRPr/>
            </a:pPr>
            <a:r>
              <a:rPr lang="en-US" altLang="en-US"/>
              <a:t>Prophets leave scripture to guide people and inspire them after their death</a:t>
            </a:r>
          </a:p>
          <a:p>
            <a:pPr eaLnBrk="1" hangingPunct="1">
              <a:lnSpc>
                <a:spcPct val="90000"/>
              </a:lnSpc>
              <a:defRPr/>
            </a:pPr>
            <a:r>
              <a:rPr lang="en-US" altLang="en-US"/>
              <a:t>Scriptures are the word of God</a:t>
            </a:r>
          </a:p>
          <a:p>
            <a:pPr eaLnBrk="1" hangingPunct="1">
              <a:lnSpc>
                <a:spcPct val="90000"/>
              </a:lnSpc>
              <a:defRPr/>
            </a:pPr>
            <a:r>
              <a:rPr lang="en-US" altLang="en-US"/>
              <a:t>Muslims believe in all original scriptures including; Bible, Torah (Old Testament), The books of Moses, David and Abraham</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C55D7BD-0F3C-4C0C-A89D-8D2D5E585C7D}"/>
              </a:ext>
            </a:extLst>
          </p:cNvPr>
          <p:cNvSpPr>
            <a:spLocks noGrp="1" noRot="1" noChangeArrowheads="1"/>
          </p:cNvSpPr>
          <p:nvPr>
            <p:ph type="title"/>
          </p:nvPr>
        </p:nvSpPr>
        <p:spPr>
          <a:xfrm>
            <a:off x="457200" y="244475"/>
            <a:ext cx="8385175" cy="898525"/>
          </a:xfrm>
        </p:spPr>
        <p:txBody>
          <a:bodyPr/>
          <a:lstStyle/>
          <a:p>
            <a:pPr eaLnBrk="1" hangingPunct="1">
              <a:defRPr/>
            </a:pPr>
            <a:r>
              <a:rPr lang="en-US" altLang="en-US"/>
              <a:t>Islam and Christianity</a:t>
            </a:r>
          </a:p>
        </p:txBody>
      </p:sp>
      <p:sp>
        <p:nvSpPr>
          <p:cNvPr id="63491" name="Rectangle 3">
            <a:extLst>
              <a:ext uri="{FF2B5EF4-FFF2-40B4-BE49-F238E27FC236}">
                <a16:creationId xmlns:a16="http://schemas.microsoft.com/office/drawing/2014/main" id="{1D295F3C-B4E7-48AF-AEB3-A3D7590DC30C}"/>
              </a:ext>
            </a:extLst>
          </p:cNvPr>
          <p:cNvSpPr>
            <a:spLocks noGrp="1" noRot="1" noChangeArrowheads="1"/>
          </p:cNvSpPr>
          <p:nvPr>
            <p:ph type="body" idx="1"/>
          </p:nvPr>
        </p:nvSpPr>
        <p:spPr>
          <a:xfrm>
            <a:off x="381000" y="1295400"/>
            <a:ext cx="8458200" cy="5334000"/>
          </a:xfrm>
        </p:spPr>
        <p:txBody>
          <a:bodyPr/>
          <a:lstStyle/>
          <a:p>
            <a:pPr eaLnBrk="1" hangingPunct="1">
              <a:lnSpc>
                <a:spcPct val="90000"/>
              </a:lnSpc>
              <a:defRPr/>
            </a:pPr>
            <a:r>
              <a:rPr lang="en-US" altLang="en-US" sz="2800"/>
              <a:t>Islam is the only non Christian based religion in the whole world that requires believers to believe in Jesus and the Bible</a:t>
            </a:r>
          </a:p>
          <a:p>
            <a:pPr eaLnBrk="1" hangingPunct="1">
              <a:lnSpc>
                <a:spcPct val="90000"/>
              </a:lnSpc>
              <a:defRPr/>
            </a:pPr>
            <a:r>
              <a:rPr lang="en-US" altLang="en-US" sz="2800"/>
              <a:t>Believing in Jesus and the Bible is among the pillars of faith. Thus, (s)he is not a Muslim if (s)he does not believe in either Jesus or the Bible</a:t>
            </a:r>
          </a:p>
          <a:p>
            <a:pPr eaLnBrk="1" hangingPunct="1">
              <a:lnSpc>
                <a:spcPct val="90000"/>
              </a:lnSpc>
              <a:defRPr/>
            </a:pPr>
            <a:r>
              <a:rPr lang="en-US" altLang="en-US" sz="2800"/>
              <a:t>Muslims do not believe the Bible is 100% accurate because of translation issues and existence of different versions of the bible, e.g. Catholic Bible is seven more books than King James Version, however, Muslims believe in the portion of the Bible confirmed by the Holly Quran</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876D33C6-8072-4D80-8498-333F0FF925FE}"/>
              </a:ext>
            </a:extLst>
          </p:cNvPr>
          <p:cNvSpPr>
            <a:spLocks noGrp="1" noRot="1" noChangeArrowheads="1"/>
          </p:cNvSpPr>
          <p:nvPr>
            <p:ph type="title"/>
          </p:nvPr>
        </p:nvSpPr>
        <p:spPr/>
        <p:txBody>
          <a:bodyPr/>
          <a:lstStyle/>
          <a:p>
            <a:pPr eaLnBrk="1" hangingPunct="1">
              <a:defRPr/>
            </a:pPr>
            <a:r>
              <a:rPr lang="en-US" altLang="en-US"/>
              <a:t>Dictionary Game</a:t>
            </a:r>
          </a:p>
        </p:txBody>
      </p:sp>
      <p:sp>
        <p:nvSpPr>
          <p:cNvPr id="64515" name="Rectangle 3">
            <a:extLst>
              <a:ext uri="{FF2B5EF4-FFF2-40B4-BE49-F238E27FC236}">
                <a16:creationId xmlns:a16="http://schemas.microsoft.com/office/drawing/2014/main" id="{0F1A8677-6971-4AB2-A19E-691EAEB5CD81}"/>
              </a:ext>
            </a:extLst>
          </p:cNvPr>
          <p:cNvSpPr>
            <a:spLocks noGrp="1" noRot="1" noChangeArrowheads="1"/>
          </p:cNvSpPr>
          <p:nvPr>
            <p:ph type="body" idx="1"/>
          </p:nvPr>
        </p:nvSpPr>
        <p:spPr>
          <a:xfrm>
            <a:off x="298450" y="5257800"/>
            <a:ext cx="8845550" cy="1066800"/>
          </a:xfrm>
        </p:spPr>
        <p:txBody>
          <a:bodyPr/>
          <a:lstStyle/>
          <a:p>
            <a:pPr eaLnBrk="1" hangingPunct="1">
              <a:lnSpc>
                <a:spcPct val="80000"/>
              </a:lnSpc>
              <a:defRPr/>
            </a:pPr>
            <a:r>
              <a:rPr lang="en-US" altLang="en-US" sz="2400"/>
              <a:t>Because each translation is an interpretation, you start the game with one sentence in language A and end up with a totally different sentence</a:t>
            </a:r>
          </a:p>
          <a:p>
            <a:pPr eaLnBrk="1" hangingPunct="1">
              <a:lnSpc>
                <a:spcPct val="80000"/>
              </a:lnSpc>
              <a:buFont typeface="Wingdings" panose="05000000000000000000" pitchFamily="2" charset="2"/>
              <a:buNone/>
              <a:defRPr/>
            </a:pPr>
            <a:endParaRPr lang="en-US" altLang="en-US" sz="2400"/>
          </a:p>
        </p:txBody>
      </p:sp>
      <p:sp>
        <p:nvSpPr>
          <p:cNvPr id="25604" name="Arc 4">
            <a:extLst>
              <a:ext uri="{FF2B5EF4-FFF2-40B4-BE49-F238E27FC236}">
                <a16:creationId xmlns:a16="http://schemas.microsoft.com/office/drawing/2014/main" id="{D70F74C0-0CB0-4914-A4E2-4908F259064C}"/>
              </a:ext>
            </a:extLst>
          </p:cNvPr>
          <p:cNvSpPr>
            <a:spLocks/>
          </p:cNvSpPr>
          <p:nvPr/>
        </p:nvSpPr>
        <p:spPr bwMode="auto">
          <a:xfrm rot="5400000">
            <a:off x="3848100" y="2095500"/>
            <a:ext cx="1219200" cy="4495800"/>
          </a:xfrm>
          <a:custGeom>
            <a:avLst/>
            <a:gdLst>
              <a:gd name="T0" fmla="*/ 23146 w 22018"/>
              <a:gd name="T1" fmla="*/ 0 h 43200"/>
              <a:gd name="T2" fmla="*/ 0 w 22018"/>
              <a:gd name="T3" fmla="*/ 4495384 h 43200"/>
              <a:gd name="T4" fmla="*/ 23146 w 22018"/>
              <a:gd name="T5" fmla="*/ 2247900 h 43200"/>
              <a:gd name="T6" fmla="*/ 0 60000 65536"/>
              <a:gd name="T7" fmla="*/ 0 60000 65536"/>
              <a:gd name="T8" fmla="*/ 0 60000 65536"/>
            </a:gdLst>
            <a:ahLst/>
            <a:cxnLst>
              <a:cxn ang="T6">
                <a:pos x="T0" y="T1"/>
              </a:cxn>
              <a:cxn ang="T7">
                <a:pos x="T2" y="T3"/>
              </a:cxn>
              <a:cxn ang="T8">
                <a:pos x="T4" y="T5"/>
              </a:cxn>
            </a:cxnLst>
            <a:rect l="0" t="0" r="r" b="b"/>
            <a:pathLst>
              <a:path w="22018" h="43200" fill="none" extrusionOk="0">
                <a:moveTo>
                  <a:pt x="417" y="0"/>
                </a:moveTo>
                <a:cubicBezTo>
                  <a:pt x="12347" y="0"/>
                  <a:pt x="22018" y="9670"/>
                  <a:pt x="22018" y="21600"/>
                </a:cubicBezTo>
                <a:cubicBezTo>
                  <a:pt x="22018" y="33529"/>
                  <a:pt x="12347" y="43200"/>
                  <a:pt x="418" y="43200"/>
                </a:cubicBezTo>
                <a:cubicBezTo>
                  <a:pt x="278" y="43200"/>
                  <a:pt x="139" y="43198"/>
                  <a:pt x="0" y="43195"/>
                </a:cubicBezTo>
              </a:path>
              <a:path w="22018" h="43200" stroke="0" extrusionOk="0">
                <a:moveTo>
                  <a:pt x="417" y="0"/>
                </a:moveTo>
                <a:cubicBezTo>
                  <a:pt x="12347" y="0"/>
                  <a:pt x="22018" y="9670"/>
                  <a:pt x="22018" y="21600"/>
                </a:cubicBezTo>
                <a:cubicBezTo>
                  <a:pt x="22018" y="33529"/>
                  <a:pt x="12347" y="43200"/>
                  <a:pt x="418" y="43200"/>
                </a:cubicBezTo>
                <a:cubicBezTo>
                  <a:pt x="278" y="43200"/>
                  <a:pt x="139" y="43198"/>
                  <a:pt x="0" y="43195"/>
                </a:cubicBezTo>
                <a:lnTo>
                  <a:pt x="418" y="21600"/>
                </a:lnTo>
                <a:lnTo>
                  <a:pt x="417" y="0"/>
                </a:lnTo>
                <a:close/>
              </a:path>
            </a:pathLst>
          </a:custGeom>
          <a:noFill/>
          <a:ln w="152400">
            <a:solidFill>
              <a:srgbClr val="FF0000"/>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5" name="Text Box 5">
            <a:extLst>
              <a:ext uri="{FF2B5EF4-FFF2-40B4-BE49-F238E27FC236}">
                <a16:creationId xmlns:a16="http://schemas.microsoft.com/office/drawing/2014/main" id="{D0413F5D-E31A-4C38-8AD0-889F1876D740}"/>
              </a:ext>
            </a:extLst>
          </p:cNvPr>
          <p:cNvSpPr txBox="1">
            <a:spLocks noChangeArrowheads="1"/>
          </p:cNvSpPr>
          <p:nvPr/>
        </p:nvSpPr>
        <p:spPr bwMode="auto">
          <a:xfrm>
            <a:off x="3657600" y="2117725"/>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t>Language A</a:t>
            </a:r>
          </a:p>
        </p:txBody>
      </p:sp>
      <p:sp>
        <p:nvSpPr>
          <p:cNvPr id="25606" name="Text Box 6">
            <a:extLst>
              <a:ext uri="{FF2B5EF4-FFF2-40B4-BE49-F238E27FC236}">
                <a16:creationId xmlns:a16="http://schemas.microsoft.com/office/drawing/2014/main" id="{ACD2D2AA-3711-4F75-94AA-8550B6A17A46}"/>
              </a:ext>
            </a:extLst>
          </p:cNvPr>
          <p:cNvSpPr txBox="1">
            <a:spLocks noChangeArrowheads="1"/>
          </p:cNvSpPr>
          <p:nvPr/>
        </p:nvSpPr>
        <p:spPr bwMode="auto">
          <a:xfrm rot="2066822">
            <a:off x="5715000" y="2041525"/>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t>Translator 1</a:t>
            </a:r>
          </a:p>
        </p:txBody>
      </p:sp>
      <p:sp>
        <p:nvSpPr>
          <p:cNvPr id="25607" name="Text Box 7">
            <a:extLst>
              <a:ext uri="{FF2B5EF4-FFF2-40B4-BE49-F238E27FC236}">
                <a16:creationId xmlns:a16="http://schemas.microsoft.com/office/drawing/2014/main" id="{B06D1249-0FBA-4719-8FBF-21234AD4D7DF}"/>
              </a:ext>
            </a:extLst>
          </p:cNvPr>
          <p:cNvSpPr txBox="1">
            <a:spLocks noChangeArrowheads="1"/>
          </p:cNvSpPr>
          <p:nvPr/>
        </p:nvSpPr>
        <p:spPr bwMode="auto">
          <a:xfrm>
            <a:off x="5791200" y="3260725"/>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t>Language B</a:t>
            </a:r>
          </a:p>
        </p:txBody>
      </p:sp>
      <p:sp>
        <p:nvSpPr>
          <p:cNvPr id="25608" name="Text Box 8">
            <a:extLst>
              <a:ext uri="{FF2B5EF4-FFF2-40B4-BE49-F238E27FC236}">
                <a16:creationId xmlns:a16="http://schemas.microsoft.com/office/drawing/2014/main" id="{E6437C8E-2497-4EB6-9C89-C7A08B6EC746}"/>
              </a:ext>
            </a:extLst>
          </p:cNvPr>
          <p:cNvSpPr txBox="1">
            <a:spLocks noChangeArrowheads="1"/>
          </p:cNvSpPr>
          <p:nvPr/>
        </p:nvSpPr>
        <p:spPr bwMode="auto">
          <a:xfrm>
            <a:off x="1219200" y="335280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t>Language C</a:t>
            </a:r>
          </a:p>
        </p:txBody>
      </p:sp>
      <p:sp>
        <p:nvSpPr>
          <p:cNvPr id="25609" name="Arc 9">
            <a:extLst>
              <a:ext uri="{FF2B5EF4-FFF2-40B4-BE49-F238E27FC236}">
                <a16:creationId xmlns:a16="http://schemas.microsoft.com/office/drawing/2014/main" id="{43A39726-1A19-4074-A622-8DB257FEB3E4}"/>
              </a:ext>
            </a:extLst>
          </p:cNvPr>
          <p:cNvSpPr>
            <a:spLocks/>
          </p:cNvSpPr>
          <p:nvPr/>
        </p:nvSpPr>
        <p:spPr bwMode="auto">
          <a:xfrm rot="-3746960">
            <a:off x="2171700" y="2400300"/>
            <a:ext cx="1219200" cy="838200"/>
          </a:xfrm>
          <a:custGeom>
            <a:avLst/>
            <a:gdLst>
              <a:gd name="T0" fmla="*/ 0 w 21600"/>
              <a:gd name="T1" fmla="*/ 0 h 21600"/>
              <a:gd name="T2" fmla="*/ 1219200 w 21600"/>
              <a:gd name="T3" fmla="*/ 838200 h 21600"/>
              <a:gd name="T4" fmla="*/ 0 w 21600"/>
              <a:gd name="T5" fmla="*/ 8382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52400">
            <a:solidFill>
              <a:srgbClr val="FF0000"/>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0" name="Text Box 10">
            <a:extLst>
              <a:ext uri="{FF2B5EF4-FFF2-40B4-BE49-F238E27FC236}">
                <a16:creationId xmlns:a16="http://schemas.microsoft.com/office/drawing/2014/main" id="{CCC04105-BEFB-4F44-A6DB-E0C29C76026C}"/>
              </a:ext>
            </a:extLst>
          </p:cNvPr>
          <p:cNvSpPr txBox="1">
            <a:spLocks noChangeArrowheads="1"/>
          </p:cNvSpPr>
          <p:nvPr/>
        </p:nvSpPr>
        <p:spPr bwMode="auto">
          <a:xfrm rot="-2438137">
            <a:off x="1341438" y="2316163"/>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t>Translator 3</a:t>
            </a:r>
          </a:p>
        </p:txBody>
      </p:sp>
      <p:sp>
        <p:nvSpPr>
          <p:cNvPr id="25611" name="Arc 13">
            <a:extLst>
              <a:ext uri="{FF2B5EF4-FFF2-40B4-BE49-F238E27FC236}">
                <a16:creationId xmlns:a16="http://schemas.microsoft.com/office/drawing/2014/main" id="{09D2C63D-AB51-4C79-9623-F165B68CDF8D}"/>
              </a:ext>
            </a:extLst>
          </p:cNvPr>
          <p:cNvSpPr>
            <a:spLocks/>
          </p:cNvSpPr>
          <p:nvPr/>
        </p:nvSpPr>
        <p:spPr bwMode="auto">
          <a:xfrm>
            <a:off x="5334000" y="2286000"/>
            <a:ext cx="1219200" cy="838200"/>
          </a:xfrm>
          <a:custGeom>
            <a:avLst/>
            <a:gdLst>
              <a:gd name="T0" fmla="*/ 0 w 21600"/>
              <a:gd name="T1" fmla="*/ 0 h 21600"/>
              <a:gd name="T2" fmla="*/ 1219200 w 21600"/>
              <a:gd name="T3" fmla="*/ 838200 h 21600"/>
              <a:gd name="T4" fmla="*/ 0 w 21600"/>
              <a:gd name="T5" fmla="*/ 8382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52400">
            <a:solidFill>
              <a:srgbClr val="FF0000"/>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2" name="Text Box 14">
            <a:extLst>
              <a:ext uri="{FF2B5EF4-FFF2-40B4-BE49-F238E27FC236}">
                <a16:creationId xmlns:a16="http://schemas.microsoft.com/office/drawing/2014/main" id="{520DD2E7-30F2-4B7F-983C-394B839F8652}"/>
              </a:ext>
            </a:extLst>
          </p:cNvPr>
          <p:cNvSpPr txBox="1">
            <a:spLocks noChangeArrowheads="1"/>
          </p:cNvSpPr>
          <p:nvPr/>
        </p:nvSpPr>
        <p:spPr bwMode="auto">
          <a:xfrm>
            <a:off x="3581400" y="426720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t>Translator 2</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676FCF6-AFED-4C31-8D77-93DE1DB87D19}"/>
              </a:ext>
            </a:extLst>
          </p:cNvPr>
          <p:cNvSpPr>
            <a:spLocks noGrp="1" noRot="1" noChangeArrowheads="1"/>
          </p:cNvSpPr>
          <p:nvPr>
            <p:ph type="title"/>
          </p:nvPr>
        </p:nvSpPr>
        <p:spPr>
          <a:xfrm>
            <a:off x="457200" y="244475"/>
            <a:ext cx="5638800" cy="1355725"/>
          </a:xfrm>
        </p:spPr>
        <p:txBody>
          <a:bodyPr/>
          <a:lstStyle/>
          <a:p>
            <a:pPr eaLnBrk="1" hangingPunct="1">
              <a:defRPr/>
            </a:pPr>
            <a:r>
              <a:rPr lang="en-US" altLang="en-US" sz="4000"/>
              <a:t>5. To Believe in the Day of Judgment</a:t>
            </a:r>
          </a:p>
        </p:txBody>
      </p:sp>
      <p:sp>
        <p:nvSpPr>
          <p:cNvPr id="47107" name="Rectangle 3">
            <a:extLst>
              <a:ext uri="{FF2B5EF4-FFF2-40B4-BE49-F238E27FC236}">
                <a16:creationId xmlns:a16="http://schemas.microsoft.com/office/drawing/2014/main" id="{D921702C-A76D-4B50-887D-8131E43367EC}"/>
              </a:ext>
            </a:extLst>
          </p:cNvPr>
          <p:cNvSpPr>
            <a:spLocks noGrp="1" noRot="1" noChangeArrowheads="1"/>
          </p:cNvSpPr>
          <p:nvPr>
            <p:ph type="body" idx="1"/>
          </p:nvPr>
        </p:nvSpPr>
        <p:spPr/>
        <p:txBody>
          <a:bodyPr/>
          <a:lstStyle/>
          <a:p>
            <a:pPr eaLnBrk="1" hangingPunct="1">
              <a:defRPr/>
            </a:pPr>
            <a:r>
              <a:rPr lang="en-US" altLang="en-US" sz="2800"/>
              <a:t>People will be resurrected and judged for their deeds by God</a:t>
            </a:r>
          </a:p>
          <a:p>
            <a:pPr eaLnBrk="1" hangingPunct="1">
              <a:defRPr/>
            </a:pPr>
            <a:r>
              <a:rPr lang="en-US" altLang="en-US" sz="2800"/>
              <a:t>If there is no day of judgment, then Hitler is having the same fate like Abraham, both are equally peacefully sleeping in their graves</a:t>
            </a:r>
          </a:p>
          <a:p>
            <a:pPr eaLnBrk="1" hangingPunct="1">
              <a:defRPr/>
            </a:pPr>
            <a:r>
              <a:rPr lang="en-US" altLang="en-US" sz="2800"/>
              <a:t>Criminals got away with their crimes</a:t>
            </a:r>
          </a:p>
          <a:p>
            <a:pPr eaLnBrk="1" hangingPunct="1">
              <a:defRPr/>
            </a:pPr>
            <a:r>
              <a:rPr lang="en-US" altLang="en-US" sz="2800"/>
              <a:t>People with Good will are losers because they have sacrificed for nothing</a:t>
            </a:r>
          </a:p>
          <a:p>
            <a:pPr eaLnBrk="1" hangingPunct="1">
              <a:defRPr/>
            </a:pPr>
            <a:r>
              <a:rPr lang="en-US" altLang="en-US" sz="2800"/>
              <a:t>Why should I sacrifice precious things if I am not expecting any reward back</a:t>
            </a:r>
          </a:p>
        </p:txBody>
      </p:sp>
      <p:pic>
        <p:nvPicPr>
          <p:cNvPr id="26628" name="Picture 5" descr="Click To Download">
            <a:extLst>
              <a:ext uri="{FF2B5EF4-FFF2-40B4-BE49-F238E27FC236}">
                <a16:creationId xmlns:a16="http://schemas.microsoft.com/office/drawing/2014/main" id="{7BAE442F-8B4C-4C99-A312-5DA72E837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762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6A943177-FEBE-4DFB-97DC-6E860FC07E37}"/>
              </a:ext>
            </a:extLst>
          </p:cNvPr>
          <p:cNvSpPr>
            <a:spLocks noGrp="1" noRot="1" noChangeArrowheads="1"/>
          </p:cNvSpPr>
          <p:nvPr>
            <p:ph type="title"/>
          </p:nvPr>
        </p:nvSpPr>
        <p:spPr/>
        <p:txBody>
          <a:bodyPr/>
          <a:lstStyle/>
          <a:p>
            <a:pPr eaLnBrk="1" hangingPunct="1">
              <a:defRPr/>
            </a:pPr>
            <a:r>
              <a:rPr lang="en-US" altLang="en-US" sz="3600"/>
              <a:t>6. To Submit Yourself in Full Acceptance of God’s Decisions</a:t>
            </a:r>
          </a:p>
        </p:txBody>
      </p:sp>
      <p:sp>
        <p:nvSpPr>
          <p:cNvPr id="48131" name="Rectangle 3">
            <a:extLst>
              <a:ext uri="{FF2B5EF4-FFF2-40B4-BE49-F238E27FC236}">
                <a16:creationId xmlns:a16="http://schemas.microsoft.com/office/drawing/2014/main" id="{784A8CC3-5599-4345-9076-3AD4580054C9}"/>
              </a:ext>
            </a:extLst>
          </p:cNvPr>
          <p:cNvSpPr>
            <a:spLocks noGrp="1" noRot="1" noChangeArrowheads="1"/>
          </p:cNvSpPr>
          <p:nvPr>
            <p:ph type="body" idx="1"/>
          </p:nvPr>
        </p:nvSpPr>
        <p:spPr/>
        <p:txBody>
          <a:bodyPr/>
          <a:lstStyle/>
          <a:p>
            <a:pPr eaLnBrk="1" hangingPunct="1">
              <a:lnSpc>
                <a:spcPct val="90000"/>
              </a:lnSpc>
              <a:defRPr/>
            </a:pPr>
            <a:r>
              <a:rPr lang="en-US" altLang="en-US" sz="3000"/>
              <a:t>Many decisions are made by God, such as sex, color, race, birth place, choice of parents, family, …etc</a:t>
            </a:r>
          </a:p>
          <a:p>
            <a:pPr eaLnBrk="1" hangingPunct="1">
              <a:lnSpc>
                <a:spcPct val="90000"/>
              </a:lnSpc>
              <a:defRPr/>
            </a:pPr>
            <a:r>
              <a:rPr lang="en-US" altLang="en-US" sz="3000"/>
              <a:t>Must trust and respect God’s choices for you</a:t>
            </a:r>
          </a:p>
          <a:p>
            <a:pPr eaLnBrk="1" hangingPunct="1">
              <a:lnSpc>
                <a:spcPct val="90000"/>
              </a:lnSpc>
              <a:defRPr/>
            </a:pPr>
            <a:r>
              <a:rPr lang="en-US" altLang="en-US" sz="3000"/>
              <a:t>Can not question or look down to God’s decisions</a:t>
            </a:r>
          </a:p>
          <a:p>
            <a:pPr eaLnBrk="1" hangingPunct="1">
              <a:lnSpc>
                <a:spcPct val="90000"/>
              </a:lnSpc>
              <a:defRPr/>
            </a:pPr>
            <a:r>
              <a:rPr lang="en-US" altLang="en-US" sz="3000"/>
              <a:t>Can not look down to a person because of his color or race, it is the choice of God. Islam is COLOR BLIND religion</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0FA2BAA-F059-4A38-A926-8D0169ED8A47}"/>
              </a:ext>
            </a:extLst>
          </p:cNvPr>
          <p:cNvSpPr>
            <a:spLocks noGrp="1" noRot="1" noChangeArrowheads="1"/>
          </p:cNvSpPr>
          <p:nvPr>
            <p:ph type="title"/>
          </p:nvPr>
        </p:nvSpPr>
        <p:spPr/>
        <p:txBody>
          <a:bodyPr/>
          <a:lstStyle/>
          <a:p>
            <a:pPr eaLnBrk="1" hangingPunct="1">
              <a:defRPr/>
            </a:pPr>
            <a:r>
              <a:rPr lang="en-US" altLang="en-US" sz="3200"/>
              <a:t>Trust God’s Decisions Even if you Can’t Understand them or Look Harmful to You</a:t>
            </a:r>
          </a:p>
        </p:txBody>
      </p:sp>
      <p:sp>
        <p:nvSpPr>
          <p:cNvPr id="49155" name="Rectangle 3">
            <a:extLst>
              <a:ext uri="{FF2B5EF4-FFF2-40B4-BE49-F238E27FC236}">
                <a16:creationId xmlns:a16="http://schemas.microsoft.com/office/drawing/2014/main" id="{017CDDC2-F39E-47F5-8A29-D1666600265E}"/>
              </a:ext>
            </a:extLst>
          </p:cNvPr>
          <p:cNvSpPr>
            <a:spLocks noGrp="1" noRot="1" noChangeArrowheads="1"/>
          </p:cNvSpPr>
          <p:nvPr>
            <p:ph type="body" idx="1"/>
          </p:nvPr>
        </p:nvSpPr>
        <p:spPr>
          <a:xfrm>
            <a:off x="533400" y="1905000"/>
            <a:ext cx="8312150" cy="4191000"/>
          </a:xfrm>
        </p:spPr>
        <p:txBody>
          <a:bodyPr/>
          <a:lstStyle/>
          <a:p>
            <a:pPr eaLnBrk="1" hangingPunct="1">
              <a:lnSpc>
                <a:spcPct val="90000"/>
              </a:lnSpc>
              <a:defRPr/>
            </a:pPr>
            <a:r>
              <a:rPr lang="en-US" altLang="en-US" sz="2800"/>
              <a:t>God’s ways are above our ways, his thoughts are way above ours and his wisdom is way above ours</a:t>
            </a:r>
          </a:p>
          <a:p>
            <a:pPr eaLnBrk="1" hangingPunct="1">
              <a:lnSpc>
                <a:spcPct val="90000"/>
              </a:lnSpc>
              <a:defRPr/>
            </a:pPr>
            <a:r>
              <a:rPr lang="en-US" altLang="en-US" sz="2800"/>
              <a:t>Why did I get this cancer?</a:t>
            </a:r>
          </a:p>
          <a:p>
            <a:pPr eaLnBrk="1" hangingPunct="1">
              <a:lnSpc>
                <a:spcPct val="90000"/>
              </a:lnSpc>
              <a:defRPr/>
            </a:pPr>
            <a:r>
              <a:rPr lang="en-US" altLang="en-US" sz="2800"/>
              <a:t>Why did I loose my family in a car accident?</a:t>
            </a:r>
          </a:p>
          <a:p>
            <a:pPr eaLnBrk="1" hangingPunct="1">
              <a:lnSpc>
                <a:spcPct val="90000"/>
              </a:lnSpc>
              <a:defRPr/>
            </a:pPr>
            <a:r>
              <a:rPr lang="en-US" altLang="en-US" sz="2800"/>
              <a:t>It is okay to feel sad, but never think that God has been mean to you</a:t>
            </a:r>
          </a:p>
          <a:p>
            <a:pPr eaLnBrk="1" hangingPunct="1">
              <a:lnSpc>
                <a:spcPct val="90000"/>
              </a:lnSpc>
              <a:defRPr/>
            </a:pPr>
            <a:r>
              <a:rPr lang="en-US" altLang="en-US" sz="2800"/>
              <a:t>I am sad, but I still love you and respect your will and wisdom, and I will continue to worship you</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35B26ED-AEDF-449C-A7D3-AE94A6906FEA}"/>
              </a:ext>
            </a:extLst>
          </p:cNvPr>
          <p:cNvSpPr>
            <a:spLocks noGrp="1" noRot="1" noChangeArrowheads="1"/>
          </p:cNvSpPr>
          <p:nvPr>
            <p:ph type="title"/>
          </p:nvPr>
        </p:nvSpPr>
        <p:spPr/>
        <p:txBody>
          <a:bodyPr/>
          <a:lstStyle/>
          <a:p>
            <a:pPr algn="ctr" eaLnBrk="1" hangingPunct="1">
              <a:defRPr/>
            </a:pPr>
            <a:r>
              <a:rPr lang="en-US" altLang="en-US"/>
              <a:t>Part III:</a:t>
            </a:r>
            <a:br>
              <a:rPr lang="en-US" altLang="en-US"/>
            </a:br>
            <a:r>
              <a:rPr lang="en-US" altLang="en-US"/>
              <a:t>Five Pillars of Worship</a:t>
            </a:r>
          </a:p>
        </p:txBody>
      </p:sp>
      <p:sp>
        <p:nvSpPr>
          <p:cNvPr id="50179" name="Rectangle 3">
            <a:extLst>
              <a:ext uri="{FF2B5EF4-FFF2-40B4-BE49-F238E27FC236}">
                <a16:creationId xmlns:a16="http://schemas.microsoft.com/office/drawing/2014/main" id="{645D7281-7FD8-4719-B5E6-5060A0E94B64}"/>
              </a:ext>
            </a:extLst>
          </p:cNvPr>
          <p:cNvSpPr>
            <a:spLocks noGrp="1" noRot="1" noChangeArrowheads="1"/>
          </p:cNvSpPr>
          <p:nvPr>
            <p:ph type="body" idx="1"/>
          </p:nvPr>
        </p:nvSpPr>
        <p:spPr/>
        <p:txBody>
          <a:bodyPr/>
          <a:lstStyle/>
          <a:p>
            <a:pPr marL="609600" indent="-609600" eaLnBrk="1" hangingPunct="1">
              <a:defRPr/>
            </a:pPr>
            <a:r>
              <a:rPr lang="en-US" altLang="en-US"/>
              <a:t>Worship is the practice of faith</a:t>
            </a:r>
          </a:p>
          <a:p>
            <a:pPr marL="609600" indent="-609600" eaLnBrk="1" hangingPunct="1">
              <a:defRPr/>
            </a:pPr>
            <a:r>
              <a:rPr lang="en-US" altLang="en-US"/>
              <a:t>Faith without practice is not accepted</a:t>
            </a:r>
          </a:p>
          <a:p>
            <a:pPr marL="609600" indent="-609600" eaLnBrk="1" hangingPunct="1">
              <a:defRPr/>
            </a:pPr>
            <a:r>
              <a:rPr lang="en-US" altLang="en-US"/>
              <a:t>It is hypocrisy to believe in a certain way and to act in an opposite manner</a:t>
            </a:r>
          </a:p>
          <a:p>
            <a:pPr marL="609600" indent="-609600" eaLnBrk="1" hangingPunct="1">
              <a:defRPr/>
            </a:pPr>
            <a:r>
              <a:rPr lang="en-US" altLang="en-US"/>
              <a:t>God in the Koran never talks about those who believe, but always those who believe and act accordingly</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E7BDBE7-DF97-42C5-9F45-552180DF0964}"/>
              </a:ext>
            </a:extLst>
          </p:cNvPr>
          <p:cNvSpPr>
            <a:spLocks noGrp="1" noRot="1" noChangeArrowheads="1"/>
          </p:cNvSpPr>
          <p:nvPr>
            <p:ph type="title"/>
          </p:nvPr>
        </p:nvSpPr>
        <p:spPr/>
        <p:txBody>
          <a:bodyPr/>
          <a:lstStyle/>
          <a:p>
            <a:pPr eaLnBrk="1" hangingPunct="1">
              <a:defRPr/>
            </a:pPr>
            <a:r>
              <a:rPr lang="en-US" altLang="en-US" sz="2800"/>
              <a:t>1. To declare that there is no Deity but God and Mohamed is his Messenger</a:t>
            </a:r>
          </a:p>
        </p:txBody>
      </p:sp>
      <p:sp>
        <p:nvSpPr>
          <p:cNvPr id="51203" name="Rectangle 3">
            <a:extLst>
              <a:ext uri="{FF2B5EF4-FFF2-40B4-BE49-F238E27FC236}">
                <a16:creationId xmlns:a16="http://schemas.microsoft.com/office/drawing/2014/main" id="{CD7217BD-F2FC-438B-ABB9-E62BC6D7149A}"/>
              </a:ext>
            </a:extLst>
          </p:cNvPr>
          <p:cNvSpPr>
            <a:spLocks noGrp="1" noRot="1" noChangeArrowheads="1"/>
          </p:cNvSpPr>
          <p:nvPr>
            <p:ph type="body" idx="1"/>
          </p:nvPr>
        </p:nvSpPr>
        <p:spPr/>
        <p:txBody>
          <a:bodyPr/>
          <a:lstStyle/>
          <a:p>
            <a:pPr eaLnBrk="1" hangingPunct="1">
              <a:lnSpc>
                <a:spcPct val="90000"/>
              </a:lnSpc>
              <a:defRPr/>
            </a:pPr>
            <a:r>
              <a:rPr lang="en-US" altLang="en-US"/>
              <a:t>It is a quick way to renew the faith and remove the forgetness of God</a:t>
            </a:r>
          </a:p>
          <a:p>
            <a:pPr eaLnBrk="1" hangingPunct="1">
              <a:lnSpc>
                <a:spcPct val="90000"/>
              </a:lnSpc>
              <a:defRPr/>
            </a:pPr>
            <a:r>
              <a:rPr lang="en-US" altLang="en-US"/>
              <a:t>As we engage in materialistic life, we forget God</a:t>
            </a:r>
          </a:p>
          <a:p>
            <a:pPr eaLnBrk="1" hangingPunct="1">
              <a:lnSpc>
                <a:spcPct val="90000"/>
              </a:lnSpc>
              <a:defRPr/>
            </a:pPr>
            <a:r>
              <a:rPr lang="en-US" altLang="en-US"/>
              <a:t>Islam requires the frequent remembrance and consciousness of God</a:t>
            </a:r>
          </a:p>
          <a:p>
            <a:pPr eaLnBrk="1" hangingPunct="1">
              <a:lnSpc>
                <a:spcPct val="90000"/>
              </a:lnSpc>
              <a:defRPr/>
            </a:pPr>
            <a:r>
              <a:rPr lang="en-US" altLang="en-US"/>
              <a:t>Remembrance of God keeps the spiritual motivations up</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0813C02-BD48-4F91-8210-9929443019B7}"/>
              </a:ext>
            </a:extLst>
          </p:cNvPr>
          <p:cNvSpPr>
            <a:spLocks noGrp="1" noRot="1" noChangeArrowheads="1"/>
          </p:cNvSpPr>
          <p:nvPr>
            <p:ph type="title"/>
          </p:nvPr>
        </p:nvSpPr>
        <p:spPr/>
        <p:txBody>
          <a:bodyPr/>
          <a:lstStyle/>
          <a:p>
            <a:pPr eaLnBrk="1" hangingPunct="1">
              <a:defRPr/>
            </a:pPr>
            <a:r>
              <a:rPr lang="en-US" altLang="en-US"/>
              <a:t>2. Pray Five Times a Day</a:t>
            </a:r>
          </a:p>
        </p:txBody>
      </p:sp>
      <p:pic>
        <p:nvPicPr>
          <p:cNvPr id="31747" name="Picture 5" descr="uiatm4b">
            <a:extLst>
              <a:ext uri="{FF2B5EF4-FFF2-40B4-BE49-F238E27FC236}">
                <a16:creationId xmlns:a16="http://schemas.microsoft.com/office/drawing/2014/main" id="{B54E5401-82B8-4BB1-9C47-3575809700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4267200"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7" descr="uiatm4a">
            <a:extLst>
              <a:ext uri="{FF2B5EF4-FFF2-40B4-BE49-F238E27FC236}">
                <a16:creationId xmlns:a16="http://schemas.microsoft.com/office/drawing/2014/main" id="{0F7F4774-1D6D-47E0-8B3F-30AA8EE04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81200"/>
            <a:ext cx="3657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Rectangle 8">
            <a:extLst>
              <a:ext uri="{FF2B5EF4-FFF2-40B4-BE49-F238E27FC236}">
                <a16:creationId xmlns:a16="http://schemas.microsoft.com/office/drawing/2014/main" id="{5780FC4E-6C73-4B34-B853-9FF3FBA3C541}"/>
              </a:ext>
            </a:extLst>
          </p:cNvPr>
          <p:cNvSpPr>
            <a:spLocks noGrp="1" noRot="1" noChangeArrowheads="1"/>
          </p:cNvSpPr>
          <p:nvPr>
            <p:ph type="body" idx="1"/>
          </p:nvPr>
        </p:nvSpPr>
        <p:spPr>
          <a:xfrm>
            <a:off x="838200" y="5105400"/>
            <a:ext cx="8007350" cy="990600"/>
          </a:xfrm>
        </p:spPr>
        <p:txBody>
          <a:bodyPr/>
          <a:lstStyle/>
          <a:p>
            <a:pPr marL="609600" indent="-609600" eaLnBrk="1" hangingPunct="1">
              <a:lnSpc>
                <a:spcPct val="80000"/>
              </a:lnSpc>
              <a:buFont typeface="Wingdings" panose="05000000000000000000" pitchFamily="2" charset="2"/>
              <a:buNone/>
              <a:defRPr/>
            </a:pPr>
            <a:r>
              <a:rPr lang="en-US" altLang="en-US" sz="2000"/>
              <a:t>1) Dawn Prayer before Sunrise</a:t>
            </a:r>
          </a:p>
          <a:p>
            <a:pPr marL="609600" indent="-609600" eaLnBrk="1" hangingPunct="1">
              <a:lnSpc>
                <a:spcPct val="80000"/>
              </a:lnSpc>
              <a:buFont typeface="Wingdings" panose="05000000000000000000" pitchFamily="2" charset="2"/>
              <a:buNone/>
              <a:defRPr/>
            </a:pPr>
            <a:r>
              <a:rPr lang="en-US" altLang="en-US" sz="2000"/>
              <a:t>2) Noon prayer			4) Sunset Prayer</a:t>
            </a:r>
          </a:p>
          <a:p>
            <a:pPr marL="609600" indent="-609600" eaLnBrk="1" hangingPunct="1">
              <a:lnSpc>
                <a:spcPct val="80000"/>
              </a:lnSpc>
              <a:buFont typeface="Wingdings" panose="05000000000000000000" pitchFamily="2" charset="2"/>
              <a:buNone/>
              <a:defRPr/>
            </a:pPr>
            <a:r>
              <a:rPr lang="en-US" altLang="en-US" sz="2000"/>
              <a:t>3) Afternoon prayer		5) Night Prayer</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1C8767CA-156C-4ACC-AE43-E2947CDD1AB1}"/>
              </a:ext>
            </a:extLst>
          </p:cNvPr>
          <p:cNvSpPr>
            <a:spLocks noGrp="1" noRot="1" noChangeArrowheads="1"/>
          </p:cNvSpPr>
          <p:nvPr>
            <p:ph type="title"/>
          </p:nvPr>
        </p:nvSpPr>
        <p:spPr/>
        <p:txBody>
          <a:bodyPr/>
          <a:lstStyle/>
          <a:p>
            <a:pPr algn="ctr" eaLnBrk="1" hangingPunct="1">
              <a:defRPr/>
            </a:pPr>
            <a:r>
              <a:rPr lang="en-US" altLang="en-US" sz="4000"/>
              <a:t>Part I: </a:t>
            </a:r>
            <a:br>
              <a:rPr lang="en-US" altLang="en-US" sz="4000"/>
            </a:br>
            <a:r>
              <a:rPr lang="en-US" altLang="en-US" sz="4000"/>
              <a:t>Spiritual Motivations in Islam</a:t>
            </a:r>
          </a:p>
        </p:txBody>
      </p:sp>
      <p:sp>
        <p:nvSpPr>
          <p:cNvPr id="62467" name="Rectangle 3">
            <a:extLst>
              <a:ext uri="{FF2B5EF4-FFF2-40B4-BE49-F238E27FC236}">
                <a16:creationId xmlns:a16="http://schemas.microsoft.com/office/drawing/2014/main" id="{2C637555-CB17-4513-9884-399487622EBB}"/>
              </a:ext>
            </a:extLst>
          </p:cNvPr>
          <p:cNvSpPr>
            <a:spLocks noGrp="1" noRot="1" noChangeArrowheads="1"/>
          </p:cNvSpPr>
          <p:nvPr>
            <p:ph type="body" idx="1"/>
          </p:nvPr>
        </p:nvSpPr>
        <p:spPr/>
        <p:txBody>
          <a:bodyPr/>
          <a:lstStyle/>
          <a:p>
            <a:pPr eaLnBrk="1" hangingPunct="1">
              <a:defRPr/>
            </a:pPr>
            <a:r>
              <a:rPr lang="en-US" altLang="en-US" sz="4800"/>
              <a:t>Why do we need spiritual Motivations?</a:t>
            </a:r>
          </a:p>
          <a:p>
            <a:pPr eaLnBrk="1" hangingPunct="1">
              <a:defRPr/>
            </a:pPr>
            <a:r>
              <a:rPr lang="en-US" altLang="en-US" sz="4800"/>
              <a:t>To fight evil temptations</a:t>
            </a:r>
          </a:p>
          <a:p>
            <a:pPr eaLnBrk="1" hangingPunct="1">
              <a:defRPr/>
            </a:pPr>
            <a:r>
              <a:rPr lang="en-US" altLang="en-US" sz="4800"/>
              <a:t>To fight evil inclinations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E297996-EF27-4372-966E-9987EE13CA5B}"/>
              </a:ext>
            </a:extLst>
          </p:cNvPr>
          <p:cNvSpPr>
            <a:spLocks noGrp="1" noRot="1" noChangeArrowheads="1"/>
          </p:cNvSpPr>
          <p:nvPr>
            <p:ph type="title"/>
          </p:nvPr>
        </p:nvSpPr>
        <p:spPr/>
        <p:txBody>
          <a:bodyPr/>
          <a:lstStyle/>
          <a:p>
            <a:pPr eaLnBrk="1" hangingPunct="1">
              <a:defRPr/>
            </a:pPr>
            <a:r>
              <a:rPr lang="en-US" altLang="en-US"/>
              <a:t>Why do we pray</a:t>
            </a:r>
          </a:p>
        </p:txBody>
      </p:sp>
      <p:sp>
        <p:nvSpPr>
          <p:cNvPr id="52227" name="Rectangle 3">
            <a:extLst>
              <a:ext uri="{FF2B5EF4-FFF2-40B4-BE49-F238E27FC236}">
                <a16:creationId xmlns:a16="http://schemas.microsoft.com/office/drawing/2014/main" id="{17754A1C-D479-41EF-BEAE-7BEEDE152D23}"/>
              </a:ext>
            </a:extLst>
          </p:cNvPr>
          <p:cNvSpPr>
            <a:spLocks noGrp="1" noRot="1" noChangeArrowheads="1"/>
          </p:cNvSpPr>
          <p:nvPr>
            <p:ph type="body" idx="1"/>
          </p:nvPr>
        </p:nvSpPr>
        <p:spPr/>
        <p:txBody>
          <a:bodyPr/>
          <a:lstStyle/>
          <a:p>
            <a:pPr marL="609600" indent="-609600" eaLnBrk="1" hangingPunct="1">
              <a:buFont typeface="Wingdings" panose="05000000000000000000" pitchFamily="2" charset="2"/>
              <a:buAutoNum type="arabicPeriod"/>
              <a:defRPr/>
            </a:pPr>
            <a:r>
              <a:rPr lang="en-US" altLang="en-US"/>
              <a:t>Phone call to God to thank him for all the blessings that he is providing to us, i.e. perform the worship of gratitude</a:t>
            </a:r>
          </a:p>
          <a:p>
            <a:pPr marL="609600" indent="-609600" eaLnBrk="1" hangingPunct="1">
              <a:buFont typeface="Wingdings" panose="05000000000000000000" pitchFamily="2" charset="2"/>
              <a:buAutoNum type="arabicPeriod"/>
              <a:defRPr/>
            </a:pPr>
            <a:r>
              <a:rPr lang="en-US" altLang="en-US"/>
              <a:t>Maintain God’s remembrances</a:t>
            </a:r>
          </a:p>
          <a:p>
            <a:pPr marL="609600" indent="-609600" eaLnBrk="1" hangingPunct="1">
              <a:buFont typeface="Wingdings" panose="05000000000000000000" pitchFamily="2" charset="2"/>
              <a:buAutoNum type="arabicPeriod"/>
              <a:defRPr/>
            </a:pPr>
            <a:r>
              <a:rPr lang="en-US" altLang="en-US"/>
              <a:t>Keep up the spiritual motivations</a:t>
            </a:r>
          </a:p>
          <a:p>
            <a:pPr marL="609600" indent="-609600" eaLnBrk="1" hangingPunct="1">
              <a:buFont typeface="Wingdings" panose="05000000000000000000" pitchFamily="2" charset="2"/>
              <a:buAutoNum type="arabicPeriod"/>
              <a:defRPr/>
            </a:pPr>
            <a:r>
              <a:rPr lang="en-US" altLang="en-US"/>
              <a:t>Prevent sins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F14207F0-9C74-4D8C-8166-198AF7AB4CF9}"/>
              </a:ext>
            </a:extLst>
          </p:cNvPr>
          <p:cNvSpPr>
            <a:spLocks noGrp="1" noRot="1" noChangeArrowheads="1"/>
          </p:cNvSpPr>
          <p:nvPr>
            <p:ph type="title"/>
          </p:nvPr>
        </p:nvSpPr>
        <p:spPr/>
        <p:txBody>
          <a:bodyPr/>
          <a:lstStyle/>
          <a:p>
            <a:pPr eaLnBrk="1" hangingPunct="1">
              <a:defRPr/>
            </a:pPr>
            <a:r>
              <a:rPr lang="en-US" altLang="en-US"/>
              <a:t>3. Fasting Ramadan</a:t>
            </a:r>
          </a:p>
        </p:txBody>
      </p:sp>
      <p:sp>
        <p:nvSpPr>
          <p:cNvPr id="53251" name="Rectangle 3">
            <a:extLst>
              <a:ext uri="{FF2B5EF4-FFF2-40B4-BE49-F238E27FC236}">
                <a16:creationId xmlns:a16="http://schemas.microsoft.com/office/drawing/2014/main" id="{4C2AD97C-9FDD-41F1-845D-38F72900C3BA}"/>
              </a:ext>
            </a:extLst>
          </p:cNvPr>
          <p:cNvSpPr>
            <a:spLocks noGrp="1" noRot="1" noChangeArrowheads="1"/>
          </p:cNvSpPr>
          <p:nvPr>
            <p:ph type="body" idx="1"/>
          </p:nvPr>
        </p:nvSpPr>
        <p:spPr>
          <a:xfrm>
            <a:off x="457200" y="1905000"/>
            <a:ext cx="8388350" cy="4191000"/>
          </a:xfrm>
        </p:spPr>
        <p:txBody>
          <a:bodyPr/>
          <a:lstStyle/>
          <a:p>
            <a:pPr eaLnBrk="1" hangingPunct="1">
              <a:lnSpc>
                <a:spcPct val="90000"/>
              </a:lnSpc>
              <a:defRPr/>
            </a:pPr>
            <a:r>
              <a:rPr lang="en-US" altLang="en-US" sz="2400"/>
              <a:t>Spiritual exercise to train the spiritual muscle of self control</a:t>
            </a:r>
          </a:p>
          <a:p>
            <a:pPr eaLnBrk="1" hangingPunct="1">
              <a:lnSpc>
                <a:spcPct val="90000"/>
              </a:lnSpc>
              <a:defRPr/>
            </a:pPr>
            <a:r>
              <a:rPr lang="en-US" altLang="en-US" sz="2400"/>
              <a:t>Submission to God, we are in control of our evil desires, not they are in control of us</a:t>
            </a:r>
          </a:p>
          <a:p>
            <a:pPr eaLnBrk="1" hangingPunct="1">
              <a:lnSpc>
                <a:spcPct val="90000"/>
              </a:lnSpc>
              <a:defRPr/>
            </a:pPr>
            <a:r>
              <a:rPr lang="en-US" altLang="en-US" sz="2400"/>
              <a:t>Test of submission, do what God order even if it causes pain to us</a:t>
            </a:r>
          </a:p>
          <a:p>
            <a:pPr eaLnBrk="1" hangingPunct="1">
              <a:lnSpc>
                <a:spcPct val="90000"/>
              </a:lnSpc>
              <a:defRPr/>
            </a:pPr>
            <a:r>
              <a:rPr lang="en-US" altLang="en-US" sz="2400"/>
              <a:t>What if I sneak to the kitchen and eat?</a:t>
            </a:r>
          </a:p>
          <a:p>
            <a:pPr eaLnBrk="1" hangingPunct="1">
              <a:lnSpc>
                <a:spcPct val="90000"/>
              </a:lnSpc>
              <a:defRPr/>
            </a:pPr>
            <a:r>
              <a:rPr lang="en-US" altLang="en-US" sz="2400"/>
              <a:t>Remember those who have 24 hours a day seven days a week Ramadan</a:t>
            </a:r>
          </a:p>
          <a:p>
            <a:pPr eaLnBrk="1" hangingPunct="1">
              <a:lnSpc>
                <a:spcPct val="90000"/>
              </a:lnSpc>
              <a:defRPr/>
            </a:pPr>
            <a:r>
              <a:rPr lang="en-US" altLang="en-US" sz="2400"/>
              <a:t>IF I can fast from lawful things, can’t I fast from unlawful things</a:t>
            </a:r>
          </a:p>
          <a:p>
            <a:pPr eaLnBrk="1" hangingPunct="1">
              <a:lnSpc>
                <a:spcPct val="90000"/>
              </a:lnSpc>
              <a:defRPr/>
            </a:pPr>
            <a:endParaRPr lang="en-US" altLang="en-US" sz="240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5B9D76CD-5FA4-4BB6-861A-0F71FBDE0D54}"/>
              </a:ext>
            </a:extLst>
          </p:cNvPr>
          <p:cNvSpPr>
            <a:spLocks noGrp="1" noRot="1" noChangeArrowheads="1"/>
          </p:cNvSpPr>
          <p:nvPr>
            <p:ph type="title"/>
          </p:nvPr>
        </p:nvSpPr>
        <p:spPr/>
        <p:txBody>
          <a:bodyPr/>
          <a:lstStyle/>
          <a:p>
            <a:pPr eaLnBrk="1" hangingPunct="1">
              <a:defRPr/>
            </a:pPr>
            <a:r>
              <a:rPr lang="en-US" altLang="en-US"/>
              <a:t>4. Alms Giving. Pay the Obligatory Charity</a:t>
            </a:r>
          </a:p>
        </p:txBody>
      </p:sp>
      <p:sp>
        <p:nvSpPr>
          <p:cNvPr id="54275" name="Rectangle 3">
            <a:extLst>
              <a:ext uri="{FF2B5EF4-FFF2-40B4-BE49-F238E27FC236}">
                <a16:creationId xmlns:a16="http://schemas.microsoft.com/office/drawing/2014/main" id="{ACD61C34-ECD7-4861-A186-42B5C1F0ED45}"/>
              </a:ext>
            </a:extLst>
          </p:cNvPr>
          <p:cNvSpPr>
            <a:spLocks noGrp="1" noRot="1" noChangeArrowheads="1"/>
          </p:cNvSpPr>
          <p:nvPr>
            <p:ph type="body" idx="1"/>
          </p:nvPr>
        </p:nvSpPr>
        <p:spPr>
          <a:xfrm>
            <a:off x="533400" y="1905000"/>
            <a:ext cx="8312150" cy="4191000"/>
          </a:xfrm>
        </p:spPr>
        <p:txBody>
          <a:bodyPr/>
          <a:lstStyle/>
          <a:p>
            <a:pPr eaLnBrk="1" hangingPunct="1">
              <a:lnSpc>
                <a:spcPct val="80000"/>
              </a:lnSpc>
              <a:defRPr/>
            </a:pPr>
            <a:r>
              <a:rPr lang="en-US" altLang="en-US" sz="2800"/>
              <a:t>2.5% of wealth in excess to your needs must go to the poor and needy, not to the hungry administrators</a:t>
            </a:r>
          </a:p>
          <a:p>
            <a:pPr eaLnBrk="1" hangingPunct="1">
              <a:lnSpc>
                <a:spcPct val="80000"/>
              </a:lnSpc>
              <a:defRPr/>
            </a:pPr>
            <a:r>
              <a:rPr lang="en-US" altLang="en-US" sz="2800"/>
              <a:t>20% of mines and oil</a:t>
            </a:r>
          </a:p>
          <a:p>
            <a:pPr eaLnBrk="1" hangingPunct="1">
              <a:lnSpc>
                <a:spcPct val="80000"/>
              </a:lnSpc>
              <a:defRPr/>
            </a:pPr>
            <a:r>
              <a:rPr lang="en-US" altLang="en-US" sz="2800"/>
              <a:t>10% if crops irrigated by natural rain, or 5% irrigated by artificial ways. Must be paid on the day of harvest</a:t>
            </a:r>
          </a:p>
          <a:p>
            <a:pPr eaLnBrk="1" hangingPunct="1">
              <a:lnSpc>
                <a:spcPct val="80000"/>
              </a:lnSpc>
              <a:defRPr/>
            </a:pPr>
            <a:r>
              <a:rPr lang="en-US" altLang="en-US" sz="2800"/>
              <a:t>Watch for Charitable organization overhead</a:t>
            </a:r>
          </a:p>
          <a:p>
            <a:pPr eaLnBrk="1" hangingPunct="1">
              <a:lnSpc>
                <a:spcPct val="80000"/>
              </a:lnSpc>
              <a:defRPr/>
            </a:pPr>
            <a:r>
              <a:rPr lang="en-US" altLang="en-US" sz="2800"/>
              <a:t>Can’t go to the funds of the Islamic Centers</a:t>
            </a:r>
          </a:p>
          <a:p>
            <a:pPr eaLnBrk="1" hangingPunct="1">
              <a:lnSpc>
                <a:spcPct val="80000"/>
              </a:lnSpc>
              <a:defRPr/>
            </a:pPr>
            <a:r>
              <a:rPr lang="en-US" altLang="en-US" sz="2800"/>
              <a:t>Can be used to free slaves, if any</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a:extLst>
              <a:ext uri="{FF2B5EF4-FFF2-40B4-BE49-F238E27FC236}">
                <a16:creationId xmlns:a16="http://schemas.microsoft.com/office/drawing/2014/main" id="{013E98F9-2727-4278-9EB1-93CF00E28368}"/>
              </a:ext>
            </a:extLst>
          </p:cNvPr>
          <p:cNvSpPr>
            <a:spLocks noGrp="1" noRot="1" noChangeArrowheads="1"/>
          </p:cNvSpPr>
          <p:nvPr>
            <p:ph type="title"/>
          </p:nvPr>
        </p:nvSpPr>
        <p:spPr/>
        <p:txBody>
          <a:bodyPr/>
          <a:lstStyle/>
          <a:p>
            <a:pPr eaLnBrk="1" hangingPunct="1">
              <a:defRPr/>
            </a:pPr>
            <a:r>
              <a:rPr lang="en-US" altLang="en-US"/>
              <a:t>5. Pilgrimage to Makkah at Least Once in Life Time</a:t>
            </a:r>
          </a:p>
        </p:txBody>
      </p:sp>
      <p:sp>
        <p:nvSpPr>
          <p:cNvPr id="38919" name="Rectangle 7">
            <a:extLst>
              <a:ext uri="{FF2B5EF4-FFF2-40B4-BE49-F238E27FC236}">
                <a16:creationId xmlns:a16="http://schemas.microsoft.com/office/drawing/2014/main" id="{FC865D0F-3E2D-40AE-B265-31DE48CF9354}"/>
              </a:ext>
            </a:extLst>
          </p:cNvPr>
          <p:cNvSpPr>
            <a:spLocks noGrp="1" noRot="1" noChangeArrowheads="1"/>
          </p:cNvSpPr>
          <p:nvPr>
            <p:ph type="body" idx="1"/>
          </p:nvPr>
        </p:nvSpPr>
        <p:spPr>
          <a:xfrm>
            <a:off x="457200" y="5257800"/>
            <a:ext cx="8686800" cy="1371600"/>
          </a:xfrm>
        </p:spPr>
        <p:txBody>
          <a:bodyPr/>
          <a:lstStyle/>
          <a:p>
            <a:pPr eaLnBrk="1" hangingPunct="1">
              <a:lnSpc>
                <a:spcPct val="80000"/>
              </a:lnSpc>
              <a:defRPr/>
            </a:pPr>
            <a:r>
              <a:rPr lang="en-US" altLang="en-US" sz="2000"/>
              <a:t>Only to those who can afford it and healthy enough to make the journey</a:t>
            </a:r>
          </a:p>
          <a:p>
            <a:pPr eaLnBrk="1" hangingPunct="1">
              <a:lnSpc>
                <a:spcPct val="80000"/>
              </a:lnSpc>
              <a:defRPr/>
            </a:pPr>
            <a:r>
              <a:rPr lang="en-US" altLang="en-US" sz="2000"/>
              <a:t>Annual conference to all Muslims</a:t>
            </a:r>
          </a:p>
          <a:p>
            <a:pPr eaLnBrk="1" hangingPunct="1">
              <a:lnSpc>
                <a:spcPct val="80000"/>
              </a:lnSpc>
              <a:defRPr/>
            </a:pPr>
            <a:r>
              <a:rPr lang="en-US" altLang="en-US" sz="2000"/>
              <a:t>People travel for pleasure and business. This trip is travel for the sake of God</a:t>
            </a:r>
          </a:p>
        </p:txBody>
      </p:sp>
      <p:pic>
        <p:nvPicPr>
          <p:cNvPr id="35844" name="Picture 6" descr="default">
            <a:extLst>
              <a:ext uri="{FF2B5EF4-FFF2-40B4-BE49-F238E27FC236}">
                <a16:creationId xmlns:a16="http://schemas.microsoft.com/office/drawing/2014/main" id="{13F3147E-0758-416A-A6B0-F8AE761C0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52600"/>
            <a:ext cx="5638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1E1F443-ACC6-4464-A1E1-298E20A1A804}"/>
              </a:ext>
            </a:extLst>
          </p:cNvPr>
          <p:cNvSpPr>
            <a:spLocks noGrp="1" noRot="1" noChangeArrowheads="1"/>
          </p:cNvSpPr>
          <p:nvPr>
            <p:ph type="title"/>
          </p:nvPr>
        </p:nvSpPr>
        <p:spPr/>
        <p:txBody>
          <a:bodyPr/>
          <a:lstStyle/>
          <a:p>
            <a:pPr eaLnBrk="1" hangingPunct="1">
              <a:defRPr/>
            </a:pPr>
            <a:r>
              <a:rPr lang="en-US" altLang="en-US"/>
              <a:t>Divine Law of Islam</a:t>
            </a:r>
          </a:p>
        </p:txBody>
      </p:sp>
      <p:sp>
        <p:nvSpPr>
          <p:cNvPr id="56323" name="Rectangle 3">
            <a:extLst>
              <a:ext uri="{FF2B5EF4-FFF2-40B4-BE49-F238E27FC236}">
                <a16:creationId xmlns:a16="http://schemas.microsoft.com/office/drawing/2014/main" id="{C87BF4A2-FB1B-4336-80E3-0D1AE23F4F50}"/>
              </a:ext>
            </a:extLst>
          </p:cNvPr>
          <p:cNvSpPr>
            <a:spLocks noGrp="1" noRot="1" noChangeArrowheads="1"/>
          </p:cNvSpPr>
          <p:nvPr>
            <p:ph type="body" idx="1"/>
          </p:nvPr>
        </p:nvSpPr>
        <p:spPr/>
        <p:txBody>
          <a:bodyPr/>
          <a:lstStyle/>
          <a:p>
            <a:pPr eaLnBrk="1" hangingPunct="1">
              <a:defRPr/>
            </a:pPr>
            <a:r>
              <a:rPr lang="en-US" altLang="en-US" sz="2800"/>
              <a:t>Humans must have a law to govern their life</a:t>
            </a:r>
          </a:p>
          <a:p>
            <a:pPr eaLnBrk="1" hangingPunct="1">
              <a:defRPr/>
            </a:pPr>
            <a:r>
              <a:rPr lang="en-US" altLang="en-US" sz="2800"/>
              <a:t>No civilized society can live without laws and constitution</a:t>
            </a:r>
          </a:p>
          <a:p>
            <a:pPr eaLnBrk="1" hangingPunct="1">
              <a:defRPr/>
            </a:pPr>
            <a:r>
              <a:rPr lang="en-US" altLang="en-US" sz="2800"/>
              <a:t>The law is either divine or man made. Those who refuse divine laws, the only alternative is man made law</a:t>
            </a:r>
          </a:p>
          <a:p>
            <a:pPr eaLnBrk="1" hangingPunct="1">
              <a:defRPr/>
            </a:pPr>
            <a:r>
              <a:rPr lang="en-US" altLang="en-US" sz="2800"/>
              <a:t>Muslims chose the divine law and divine constitution, which is Koran</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1">
            <a:extLst>
              <a:ext uri="{FF2B5EF4-FFF2-40B4-BE49-F238E27FC236}">
                <a16:creationId xmlns:a16="http://schemas.microsoft.com/office/drawing/2014/main" id="{E62A0FAF-CB27-4CBD-8861-A389A067C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28600"/>
            <a:ext cx="5280025" cy="634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5">
            <a:extLst>
              <a:ext uri="{FF2B5EF4-FFF2-40B4-BE49-F238E27FC236}">
                <a16:creationId xmlns:a16="http://schemas.microsoft.com/office/drawing/2014/main" id="{2411E945-33FD-4DAF-9363-EE86409FEAE5}"/>
              </a:ext>
            </a:extLst>
          </p:cNvPr>
          <p:cNvSpPr>
            <a:spLocks noGrp="1" noRot="1" noChangeArrowheads="1"/>
          </p:cNvSpPr>
          <p:nvPr>
            <p:ph type="title"/>
          </p:nvPr>
        </p:nvSpPr>
        <p:spPr>
          <a:xfrm>
            <a:off x="152400" y="244475"/>
            <a:ext cx="3429000" cy="6080125"/>
          </a:xfrm>
        </p:spPr>
        <p:txBody>
          <a:bodyPr/>
          <a:lstStyle/>
          <a:p>
            <a:pPr eaLnBrk="1" hangingPunct="1">
              <a:defRPr/>
            </a:pPr>
            <a:r>
              <a:rPr lang="en-US" altLang="en-US"/>
              <a:t>Numerical Facts About Muslims</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1">
            <a:extLst>
              <a:ext uri="{FF2B5EF4-FFF2-40B4-BE49-F238E27FC236}">
                <a16:creationId xmlns:a16="http://schemas.microsoft.com/office/drawing/2014/main" id="{78CEF07B-A8C2-48E8-BE89-C9F195D30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9154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5">
            <a:extLst>
              <a:ext uri="{FF2B5EF4-FFF2-40B4-BE49-F238E27FC236}">
                <a16:creationId xmlns:a16="http://schemas.microsoft.com/office/drawing/2014/main" id="{3CCF999A-4FCA-4195-96F9-BB0C84D250EB}"/>
              </a:ext>
            </a:extLst>
          </p:cNvPr>
          <p:cNvSpPr txBox="1">
            <a:spLocks noChangeArrowheads="1"/>
          </p:cNvSpPr>
          <p:nvPr/>
        </p:nvSpPr>
        <p:spPr bwMode="auto">
          <a:xfrm>
            <a:off x="6629400" y="5029200"/>
            <a:ext cx="25146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altLang="en-US" b="1">
                <a:solidFill>
                  <a:srgbClr val="003300"/>
                </a:solidFill>
              </a:rPr>
              <a:t>Total 1500 Million Muslims</a:t>
            </a:r>
          </a:p>
          <a:p>
            <a:pPr eaLnBrk="1" hangingPunct="1">
              <a:spcBef>
                <a:spcPct val="50000"/>
              </a:spcBef>
              <a:buFontTx/>
              <a:buChar char="•"/>
            </a:pPr>
            <a:r>
              <a:rPr lang="en-US" altLang="en-US" b="1">
                <a:solidFill>
                  <a:srgbClr val="003300"/>
                </a:solidFill>
              </a:rPr>
              <a:t>Only 250 Million Speak Arabic (17%)</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2FEECC-C4B6-4BA0-B2B1-59767499E55A}"/>
              </a:ext>
            </a:extLst>
          </p:cNvPr>
          <p:cNvSpPr/>
          <p:nvPr/>
        </p:nvSpPr>
        <p:spPr>
          <a:xfrm>
            <a:off x="2209800" y="2743200"/>
            <a:ext cx="4729480" cy="78105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oAutofit/>
          </a:bodyPr>
          <a:lstStyle/>
          <a:p>
            <a:pPr marL="0" marR="0" fontAlgn="base">
              <a:lnSpc>
                <a:spcPct val="90000"/>
              </a:lnSpc>
              <a:spcBef>
                <a:spcPts val="0"/>
              </a:spcBef>
              <a:spcAft>
                <a:spcPts val="0"/>
              </a:spcAft>
            </a:pPr>
            <a:r>
              <a:rPr lang="en-US" sz="2000" u="sng" dirty="0">
                <a:solidFill>
                  <a:srgbClr val="1F3864"/>
                </a:solidFill>
                <a:effectLst/>
                <a:latin typeface="Georgia" panose="02040502050405020303" pitchFamily="18" charset="0"/>
                <a:ea typeface="Times New Roman" panose="02020603050405020304" pitchFamily="18" charset="0"/>
                <a:hlinkClick r:id="rId2"/>
              </a:rPr>
              <a:t>http://Answers.IslamMercy.net</a:t>
            </a:r>
            <a:endParaRPr lang="en-US" sz="1600" dirty="0">
              <a:effectLst/>
              <a:latin typeface="Times New Roman" panose="02020603050405020304" pitchFamily="18" charset="0"/>
              <a:ea typeface="Times New Roman" panose="02020603050405020304" pitchFamily="18" charset="0"/>
            </a:endParaRPr>
          </a:p>
          <a:p>
            <a:pPr marL="0" marR="0" fontAlgn="base">
              <a:lnSpc>
                <a:spcPct val="90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fontAlgn="base">
              <a:lnSpc>
                <a:spcPct val="90000"/>
              </a:lnSpc>
              <a:spcBef>
                <a:spcPts val="0"/>
              </a:spcBef>
              <a:spcAft>
                <a:spcPts val="0"/>
              </a:spcAft>
            </a:pPr>
            <a:r>
              <a:rPr lang="en-US" sz="2000" u="sng" dirty="0">
                <a:solidFill>
                  <a:srgbClr val="1F3864"/>
                </a:solidFill>
                <a:effectLst/>
                <a:latin typeface="Georgia" panose="02040502050405020303" pitchFamily="18" charset="0"/>
                <a:ea typeface="Times New Roman" panose="02020603050405020304" pitchFamily="18" charset="0"/>
                <a:hlinkClick r:id="rId3"/>
              </a:rPr>
              <a:t>Answers@IslamMercy.net</a:t>
            </a:r>
            <a:endParaRPr lang="en-US" sz="1600" dirty="0">
              <a:effectLst/>
              <a:latin typeface="Times New Roman" panose="02020603050405020304" pitchFamily="18" charset="0"/>
              <a:ea typeface="Times New Roman" panose="02020603050405020304" pitchFamily="18" charset="0"/>
            </a:endParaRPr>
          </a:p>
          <a:p>
            <a:pPr marL="0" marR="0" fontAlgn="base">
              <a:lnSpc>
                <a:spcPct val="90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fontAlgn="base">
              <a:lnSpc>
                <a:spcPct val="90000"/>
              </a:lnSpc>
              <a:spcBef>
                <a:spcPts val="0"/>
              </a:spcBef>
              <a:spcAft>
                <a:spcPts val="0"/>
              </a:spcAft>
            </a:pPr>
            <a:r>
              <a:rPr lang="en-US" sz="1600" kern="1200" dirty="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1998EA62-BDBE-4252-AF77-7FBED62C4BF1}"/>
              </a:ext>
            </a:extLst>
          </p:cNvPr>
          <p:cNvSpPr txBox="1"/>
          <p:nvPr/>
        </p:nvSpPr>
        <p:spPr>
          <a:xfrm>
            <a:off x="1981200" y="990600"/>
            <a:ext cx="3998210" cy="1107996"/>
          </a:xfrm>
          <a:prstGeom prst="rect">
            <a:avLst/>
          </a:prstGeom>
          <a:noFill/>
        </p:spPr>
        <p:txBody>
          <a:bodyPr wrap="none" rtlCol="0">
            <a:spAutoFit/>
          </a:bodyPr>
          <a:lstStyle/>
          <a:p>
            <a:r>
              <a:rPr lang="en-US" sz="6600" dirty="0"/>
              <a:t>Questions</a:t>
            </a:r>
          </a:p>
        </p:txBody>
      </p:sp>
    </p:spTree>
    <p:extLst>
      <p:ext uri="{BB962C8B-B14F-4D97-AF65-F5344CB8AC3E}">
        <p14:creationId xmlns:p14="http://schemas.microsoft.com/office/powerpoint/2010/main" val="230531849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239C8C1-FE72-43E4-AF0C-E749F588F426}"/>
              </a:ext>
            </a:extLst>
          </p:cNvPr>
          <p:cNvSpPr>
            <a:spLocks noGrp="1" noRot="1" noChangeArrowheads="1"/>
          </p:cNvSpPr>
          <p:nvPr>
            <p:ph type="title"/>
          </p:nvPr>
        </p:nvSpPr>
        <p:spPr/>
        <p:txBody>
          <a:bodyPr/>
          <a:lstStyle/>
          <a:p>
            <a:pPr eaLnBrk="1" hangingPunct="1">
              <a:defRPr/>
            </a:pPr>
            <a:r>
              <a:rPr lang="en-US" altLang="en-US"/>
              <a:t>Some of the Evil Temptations</a:t>
            </a:r>
          </a:p>
        </p:txBody>
      </p:sp>
      <p:sp>
        <p:nvSpPr>
          <p:cNvPr id="8195" name="Rectangle 3">
            <a:extLst>
              <a:ext uri="{FF2B5EF4-FFF2-40B4-BE49-F238E27FC236}">
                <a16:creationId xmlns:a16="http://schemas.microsoft.com/office/drawing/2014/main" id="{9CD0F2E3-6A64-4D7C-A19A-424D4EEDD022}"/>
              </a:ext>
            </a:extLst>
          </p:cNvPr>
          <p:cNvSpPr>
            <a:spLocks noGrp="1" noRot="1" noChangeArrowheads="1"/>
          </p:cNvSpPr>
          <p:nvPr>
            <p:ph type="body" idx="1"/>
          </p:nvPr>
        </p:nvSpPr>
        <p:spPr>
          <a:xfrm>
            <a:off x="838200" y="1905000"/>
            <a:ext cx="8007350" cy="1066800"/>
          </a:xfrm>
        </p:spPr>
        <p:txBody>
          <a:bodyPr/>
          <a:lstStyle/>
          <a:p>
            <a:pPr eaLnBrk="1" hangingPunct="1">
              <a:defRPr/>
            </a:pPr>
            <a:r>
              <a:rPr lang="en-US" altLang="en-US"/>
              <a:t>The characteristics of the Evil Soul, such as excessive selfishness and greed</a:t>
            </a:r>
          </a:p>
        </p:txBody>
      </p:sp>
      <p:pic>
        <p:nvPicPr>
          <p:cNvPr id="6148" name="Picture 5" descr="LGL016">
            <a:hlinkClick r:id="rId2"/>
            <a:extLst>
              <a:ext uri="{FF2B5EF4-FFF2-40B4-BE49-F238E27FC236}">
                <a16:creationId xmlns:a16="http://schemas.microsoft.com/office/drawing/2014/main" id="{F691E5E1-6BC2-4E29-B2F8-DDCB1661F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048000"/>
            <a:ext cx="27225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descr="BUC028">
            <a:hlinkClick r:id="rId4"/>
            <a:extLst>
              <a:ext uri="{FF2B5EF4-FFF2-40B4-BE49-F238E27FC236}">
                <a16:creationId xmlns:a16="http://schemas.microsoft.com/office/drawing/2014/main" id="{22F3370C-5BE8-4104-A06D-F478B8F180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733800"/>
            <a:ext cx="42291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2064bp4">
            <a:hlinkClick r:id="rId2"/>
            <a:extLst>
              <a:ext uri="{FF2B5EF4-FFF2-40B4-BE49-F238E27FC236}">
                <a16:creationId xmlns:a16="http://schemas.microsoft.com/office/drawing/2014/main" id="{A424D7B6-71A7-42E1-851C-6D4416D494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9600"/>
            <a:ext cx="360521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9">
            <a:extLst>
              <a:ext uri="{FF2B5EF4-FFF2-40B4-BE49-F238E27FC236}">
                <a16:creationId xmlns:a16="http://schemas.microsoft.com/office/drawing/2014/main" id="{A52EB12C-0FED-4919-AB7E-811CB04860EB}"/>
              </a:ext>
            </a:extLst>
          </p:cNvPr>
          <p:cNvSpPr txBox="1">
            <a:spLocks noChangeArrowheads="1"/>
          </p:cNvSpPr>
          <p:nvPr/>
        </p:nvSpPr>
        <p:spPr bwMode="auto">
          <a:xfrm>
            <a:off x="609600" y="5791200"/>
            <a:ext cx="350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t>Ego and Arrogance</a:t>
            </a:r>
          </a:p>
        </p:txBody>
      </p:sp>
      <p:pic>
        <p:nvPicPr>
          <p:cNvPr id="7172" name="Picture 11" descr="GLZ008">
            <a:hlinkClick r:id="rId4"/>
            <a:extLst>
              <a:ext uri="{FF2B5EF4-FFF2-40B4-BE49-F238E27FC236}">
                <a16:creationId xmlns:a16="http://schemas.microsoft.com/office/drawing/2014/main" id="{3E0C5511-E433-4AE8-8F6F-E5E1B20E19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143000"/>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12">
            <a:extLst>
              <a:ext uri="{FF2B5EF4-FFF2-40B4-BE49-F238E27FC236}">
                <a16:creationId xmlns:a16="http://schemas.microsoft.com/office/drawing/2014/main" id="{BB28A086-091D-4975-B692-EBA4A2101FAE}"/>
              </a:ext>
            </a:extLst>
          </p:cNvPr>
          <p:cNvSpPr txBox="1">
            <a:spLocks noChangeArrowheads="1"/>
          </p:cNvSpPr>
          <p:nvPr/>
        </p:nvSpPr>
        <p:spPr bwMode="auto">
          <a:xfrm>
            <a:off x="4800600" y="5410200"/>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t>Hatred and Grudges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AA036965">
            <a:hlinkClick r:id="rId2"/>
            <a:extLst>
              <a:ext uri="{FF2B5EF4-FFF2-40B4-BE49-F238E27FC236}">
                <a16:creationId xmlns:a16="http://schemas.microsoft.com/office/drawing/2014/main" id="{0C5A5E21-60B6-469E-BF62-690C659412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05000"/>
            <a:ext cx="4191000"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6">
            <a:extLst>
              <a:ext uri="{FF2B5EF4-FFF2-40B4-BE49-F238E27FC236}">
                <a16:creationId xmlns:a16="http://schemas.microsoft.com/office/drawing/2014/main" id="{9DADE75F-697F-4060-A2EA-4648A3AACBA8}"/>
              </a:ext>
            </a:extLst>
          </p:cNvPr>
          <p:cNvSpPr txBox="1">
            <a:spLocks noChangeArrowheads="1"/>
          </p:cNvSpPr>
          <p:nvPr/>
        </p:nvSpPr>
        <p:spPr bwMode="auto">
          <a:xfrm>
            <a:off x="228600" y="381000"/>
            <a:ext cx="54864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300" b="1"/>
              <a:t>Anger and Revenge</a:t>
            </a:r>
          </a:p>
        </p:txBody>
      </p:sp>
      <p:pic>
        <p:nvPicPr>
          <p:cNvPr id="8196" name="Picture 7" descr="EMO051">
            <a:hlinkClick r:id="rId2"/>
            <a:extLst>
              <a:ext uri="{FF2B5EF4-FFF2-40B4-BE49-F238E27FC236}">
                <a16:creationId xmlns:a16="http://schemas.microsoft.com/office/drawing/2014/main" id="{D2D40742-2F9A-40A6-8A2E-2C28C45EAB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57200"/>
            <a:ext cx="20796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C3_10">
            <a:hlinkClick r:id="rId5"/>
            <a:extLst>
              <a:ext uri="{FF2B5EF4-FFF2-40B4-BE49-F238E27FC236}">
                <a16:creationId xmlns:a16="http://schemas.microsoft.com/office/drawing/2014/main" id="{616BA8BC-36ED-4411-BCB5-AFADDF0ABD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657600"/>
            <a:ext cx="24669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j0135673[1]">
            <a:extLst>
              <a:ext uri="{FF2B5EF4-FFF2-40B4-BE49-F238E27FC236}">
                <a16:creationId xmlns:a16="http://schemas.microsoft.com/office/drawing/2014/main" id="{CDC68692-6472-40F8-B993-CB2688D994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4672013"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12">
            <a:extLst>
              <a:ext uri="{FF2B5EF4-FFF2-40B4-BE49-F238E27FC236}">
                <a16:creationId xmlns:a16="http://schemas.microsoft.com/office/drawing/2014/main" id="{72F3CB19-581C-4CD5-9070-382C6C40926F}"/>
              </a:ext>
            </a:extLst>
          </p:cNvPr>
          <p:cNvSpPr txBox="1">
            <a:spLocks noChangeArrowheads="1"/>
          </p:cNvSpPr>
          <p:nvPr/>
        </p:nvSpPr>
        <p:spPr bwMode="auto">
          <a:xfrm>
            <a:off x="685800" y="5715000"/>
            <a:ext cx="3581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t>Envy and Jealousy</a:t>
            </a:r>
          </a:p>
        </p:txBody>
      </p:sp>
      <p:pic>
        <p:nvPicPr>
          <p:cNvPr id="9220" name="Picture 14" descr="SB_23">
            <a:hlinkClick r:id="rId3"/>
            <a:extLst>
              <a:ext uri="{FF2B5EF4-FFF2-40B4-BE49-F238E27FC236}">
                <a16:creationId xmlns:a16="http://schemas.microsoft.com/office/drawing/2014/main" id="{9BAB7142-6790-4C76-85D4-E60A72E8A7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762000"/>
            <a:ext cx="2489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15">
            <a:extLst>
              <a:ext uri="{FF2B5EF4-FFF2-40B4-BE49-F238E27FC236}">
                <a16:creationId xmlns:a16="http://schemas.microsoft.com/office/drawing/2014/main" id="{539114F5-34A3-46EE-B750-6D6001BD51C4}"/>
              </a:ext>
            </a:extLst>
          </p:cNvPr>
          <p:cNvSpPr txBox="1">
            <a:spLocks noChangeArrowheads="1"/>
          </p:cNvSpPr>
          <p:nvPr/>
        </p:nvSpPr>
        <p:spPr bwMode="auto">
          <a:xfrm>
            <a:off x="5943600" y="5638800"/>
            <a:ext cx="23018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t>Cowardness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20631pwh">
            <a:hlinkClick r:id="rId2"/>
            <a:extLst>
              <a:ext uri="{FF2B5EF4-FFF2-40B4-BE49-F238E27FC236}">
                <a16:creationId xmlns:a16="http://schemas.microsoft.com/office/drawing/2014/main" id="{EDA33C2C-C215-47F7-BF4E-ED060939C4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36576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6">
            <a:extLst>
              <a:ext uri="{FF2B5EF4-FFF2-40B4-BE49-F238E27FC236}">
                <a16:creationId xmlns:a16="http://schemas.microsoft.com/office/drawing/2014/main" id="{9B3CCBF3-C620-4478-A11F-844E197352AE}"/>
              </a:ext>
            </a:extLst>
          </p:cNvPr>
          <p:cNvSpPr txBox="1">
            <a:spLocks noChangeArrowheads="1"/>
          </p:cNvSpPr>
          <p:nvPr/>
        </p:nvSpPr>
        <p:spPr bwMode="auto">
          <a:xfrm>
            <a:off x="152400" y="3429000"/>
            <a:ext cx="35814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t>Stinginess and excessive Love of Money</a:t>
            </a:r>
          </a:p>
        </p:txBody>
      </p:sp>
      <p:pic>
        <p:nvPicPr>
          <p:cNvPr id="10244" name="Picture 8" descr="C1_18">
            <a:hlinkClick r:id=""/>
            <a:extLst>
              <a:ext uri="{FF2B5EF4-FFF2-40B4-BE49-F238E27FC236}">
                <a16:creationId xmlns:a16="http://schemas.microsoft.com/office/drawing/2014/main" id="{E085D8CF-2318-41F2-9E0B-D2BA3B5434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81000"/>
            <a:ext cx="2438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0" descr="PER022">
            <a:hlinkClick r:id=""/>
            <a:extLst>
              <a:ext uri="{FF2B5EF4-FFF2-40B4-BE49-F238E27FC236}">
                <a16:creationId xmlns:a16="http://schemas.microsoft.com/office/drawing/2014/main" id="{2B5BBEFD-8E4D-4EF7-BE5C-4E4ACFDA45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581400"/>
            <a:ext cx="25527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11">
            <a:extLst>
              <a:ext uri="{FF2B5EF4-FFF2-40B4-BE49-F238E27FC236}">
                <a16:creationId xmlns:a16="http://schemas.microsoft.com/office/drawing/2014/main" id="{18D8911F-9999-4CA8-A7B6-C0068F637837}"/>
              </a:ext>
            </a:extLst>
          </p:cNvPr>
          <p:cNvSpPr txBox="1">
            <a:spLocks noChangeArrowheads="1"/>
          </p:cNvSpPr>
          <p:nvPr/>
        </p:nvSpPr>
        <p:spPr bwMode="auto">
          <a:xfrm>
            <a:off x="6629400" y="4343400"/>
            <a:ext cx="251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a:t>Laziness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LGL042">
            <a:hlinkClick r:id=""/>
            <a:extLst>
              <a:ext uri="{FF2B5EF4-FFF2-40B4-BE49-F238E27FC236}">
                <a16:creationId xmlns:a16="http://schemas.microsoft.com/office/drawing/2014/main" id="{5CCCDB72-1671-4D4A-82B7-701D0F2B8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22193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7" descr="DCO2066">
            <a:hlinkClick r:id=""/>
            <a:extLst>
              <a:ext uri="{FF2B5EF4-FFF2-40B4-BE49-F238E27FC236}">
                <a16:creationId xmlns:a16="http://schemas.microsoft.com/office/drawing/2014/main" id="{11CF29D3-AC10-4005-92CF-2AB73D286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143000"/>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9" descr="146002">
            <a:hlinkClick r:id=""/>
            <a:extLst>
              <a:ext uri="{FF2B5EF4-FFF2-40B4-BE49-F238E27FC236}">
                <a16:creationId xmlns:a16="http://schemas.microsoft.com/office/drawing/2014/main" id="{5966950A-D1A3-4081-9567-208F1E6E1B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219200"/>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1" descr="17385ein">
            <a:hlinkClick r:id=""/>
            <a:extLst>
              <a:ext uri="{FF2B5EF4-FFF2-40B4-BE49-F238E27FC236}">
                <a16:creationId xmlns:a16="http://schemas.microsoft.com/office/drawing/2014/main" id="{5DAF271C-40DA-47FF-BF1B-632E3104DF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267200"/>
            <a:ext cx="1752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3" descr="GOV0096">
            <a:hlinkClick r:id=""/>
            <a:extLst>
              <a:ext uri="{FF2B5EF4-FFF2-40B4-BE49-F238E27FC236}">
                <a16:creationId xmlns:a16="http://schemas.microsoft.com/office/drawing/2014/main" id="{20B418CC-2C05-4AB5-814B-A98C73CC83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191000"/>
            <a:ext cx="35433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0" name="Rectangle 14">
            <a:extLst>
              <a:ext uri="{FF2B5EF4-FFF2-40B4-BE49-F238E27FC236}">
                <a16:creationId xmlns:a16="http://schemas.microsoft.com/office/drawing/2014/main" id="{C40F2049-D592-4B9B-84D9-98F5F55FD7C4}"/>
              </a:ext>
            </a:extLst>
          </p:cNvPr>
          <p:cNvSpPr>
            <a:spLocks noGrp="1" noRot="1" noChangeArrowheads="1"/>
          </p:cNvSpPr>
          <p:nvPr>
            <p:ph type="title"/>
          </p:nvPr>
        </p:nvSpPr>
        <p:spPr>
          <a:xfrm>
            <a:off x="1219200" y="381000"/>
            <a:ext cx="7010400" cy="593725"/>
          </a:xfrm>
        </p:spPr>
        <p:txBody>
          <a:bodyPr/>
          <a:lstStyle/>
          <a:p>
            <a:pPr eaLnBrk="1" hangingPunct="1">
              <a:defRPr/>
            </a:pPr>
            <a:r>
              <a:rPr lang="en-US" altLang="en-US" sz="4000"/>
              <a:t>Evil Desire of Racism</a:t>
            </a:r>
          </a:p>
        </p:txBody>
      </p:sp>
      <p:sp>
        <p:nvSpPr>
          <p:cNvPr id="11272" name="Line 15">
            <a:extLst>
              <a:ext uri="{FF2B5EF4-FFF2-40B4-BE49-F238E27FC236}">
                <a16:creationId xmlns:a16="http://schemas.microsoft.com/office/drawing/2014/main" id="{66AB789E-C12E-419D-9D40-46CB039AD1BB}"/>
              </a:ext>
            </a:extLst>
          </p:cNvPr>
          <p:cNvSpPr>
            <a:spLocks noChangeShapeType="1"/>
          </p:cNvSpPr>
          <p:nvPr/>
        </p:nvSpPr>
        <p:spPr bwMode="auto">
          <a:xfrm flipV="1">
            <a:off x="3810000" y="3548063"/>
            <a:ext cx="2438400" cy="132873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Glass Layers</Template>
  <TotalTime>1712</TotalTime>
  <Words>1863</Words>
  <Application>Microsoft Office PowerPoint</Application>
  <PresentationFormat>On-screen Show (4:3)</PresentationFormat>
  <Paragraphs>191</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Arial Black</vt:lpstr>
      <vt:lpstr>Wingdings</vt:lpstr>
      <vt:lpstr>Calibri</vt:lpstr>
      <vt:lpstr>Glass Layers</vt:lpstr>
      <vt:lpstr>Introduction to Islam</vt:lpstr>
      <vt:lpstr>Topics Covered</vt:lpstr>
      <vt:lpstr>Part I:  Spiritual Motivations in Islam</vt:lpstr>
      <vt:lpstr>Some of the Evil Temptations</vt:lpstr>
      <vt:lpstr>PowerPoint Presentation</vt:lpstr>
      <vt:lpstr>PowerPoint Presentation</vt:lpstr>
      <vt:lpstr>PowerPoint Presentation</vt:lpstr>
      <vt:lpstr>PowerPoint Presentation</vt:lpstr>
      <vt:lpstr>Evil Desire of Racism</vt:lpstr>
      <vt:lpstr>PowerPoint Presentation</vt:lpstr>
      <vt:lpstr>Three Spiritual Motivations</vt:lpstr>
      <vt:lpstr>To Fight Evil Inclinations</vt:lpstr>
      <vt:lpstr>Motivate you to Sacrifice for the Sake of God</vt:lpstr>
      <vt:lpstr>Part II: Six Pillars of Faith</vt:lpstr>
      <vt:lpstr>Signs of God Existence</vt:lpstr>
      <vt:lpstr>2. To Believe in the Angels of God</vt:lpstr>
      <vt:lpstr>3. To Believe in the Messengers of God</vt:lpstr>
      <vt:lpstr>Purpose of Life</vt:lpstr>
      <vt:lpstr>Meaning of the Word Muslim</vt:lpstr>
      <vt:lpstr>Chain of the Prophets</vt:lpstr>
      <vt:lpstr>4. To Believe in the Scriptures (Books) of God</vt:lpstr>
      <vt:lpstr>Islam and Christianity</vt:lpstr>
      <vt:lpstr>Dictionary Game</vt:lpstr>
      <vt:lpstr>5. To Believe in the Day of Judgment</vt:lpstr>
      <vt:lpstr>6. To Submit Yourself in Full Acceptance of God’s Decisions</vt:lpstr>
      <vt:lpstr>Trust God’s Decisions Even if you Can’t Understand them or Look Harmful to You</vt:lpstr>
      <vt:lpstr>Part III: Five Pillars of Worship</vt:lpstr>
      <vt:lpstr>1. To declare that there is no Deity but God and Mohamed is his Messenger</vt:lpstr>
      <vt:lpstr>2. Pray Five Times a Day</vt:lpstr>
      <vt:lpstr>Why do we pray</vt:lpstr>
      <vt:lpstr>3. Fasting Ramadan</vt:lpstr>
      <vt:lpstr>4. Alms Giving. Pay the Obligatory Charity</vt:lpstr>
      <vt:lpstr>5. Pilgrimage to Makkah at Least Once in Life Time</vt:lpstr>
      <vt:lpstr>Divine Law of Islam</vt:lpstr>
      <vt:lpstr>Numerical Facts About Muslims</vt:lpstr>
      <vt:lpstr>PowerPoint Presentation</vt:lpstr>
      <vt:lpstr>PowerPoint Presentation</vt:lpstr>
    </vt:vector>
  </TitlesOfParts>
  <Company>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Islam</dc:title>
  <dc:creator>az12</dc:creator>
  <cp:lastModifiedBy>Dr. Ali Elzeiny</cp:lastModifiedBy>
  <cp:revision>39</cp:revision>
  <dcterms:created xsi:type="dcterms:W3CDTF">2003-04-01T18:59:30Z</dcterms:created>
  <dcterms:modified xsi:type="dcterms:W3CDTF">2018-01-03T22:55:21Z</dcterms:modified>
</cp:coreProperties>
</file>